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92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4" r:id="rId32"/>
    <p:sldId id="293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FC"/>
    <a:srgbClr val="27E2A4"/>
    <a:srgbClr val="EC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72985-A678-4407-B75E-930BC299D62A}" v="14391" dt="2023-08-29T16:13:16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Roh" userId="5959914d4306194d" providerId="LiveId" clId="{3F372985-A678-4407-B75E-930BC299D62A}"/>
    <pc:docChg chg="undo custSel addSld delSld modSld sldOrd">
      <pc:chgData name="Matthew Roh" userId="5959914d4306194d" providerId="LiveId" clId="{3F372985-A678-4407-B75E-930BC299D62A}" dt="2023-08-29T17:03:30.960" v="28045"/>
      <pc:docMkLst>
        <pc:docMk/>
      </pc:docMkLst>
      <pc:sldChg chg="modSp new mod">
        <pc:chgData name="Matthew Roh" userId="5959914d4306194d" providerId="LiveId" clId="{3F372985-A678-4407-B75E-930BC299D62A}" dt="2023-08-24T12:08:35.247" v="58" actId="20577"/>
        <pc:sldMkLst>
          <pc:docMk/>
          <pc:sldMk cId="3446032028" sldId="256"/>
        </pc:sldMkLst>
        <pc:spChg chg="mod">
          <ac:chgData name="Matthew Roh" userId="5959914d4306194d" providerId="LiveId" clId="{3F372985-A678-4407-B75E-930BC299D62A}" dt="2023-08-24T12:08:30.909" v="43" actId="20577"/>
          <ac:spMkLst>
            <pc:docMk/>
            <pc:sldMk cId="3446032028" sldId="256"/>
            <ac:spMk id="2" creationId="{2F4BD5B9-39A7-4268-874B-E45881A1E2E9}"/>
          </ac:spMkLst>
        </pc:spChg>
        <pc:spChg chg="mod">
          <ac:chgData name="Matthew Roh" userId="5959914d4306194d" providerId="LiveId" clId="{3F372985-A678-4407-B75E-930BC299D62A}" dt="2023-08-24T12:08:35.247" v="58" actId="20577"/>
          <ac:spMkLst>
            <pc:docMk/>
            <pc:sldMk cId="3446032028" sldId="256"/>
            <ac:spMk id="3" creationId="{C6A4CE69-8EEE-915D-5EB9-AAD8DC7F683B}"/>
          </ac:spMkLst>
        </pc:spChg>
      </pc:sldChg>
      <pc:sldChg chg="modSp new mod">
        <pc:chgData name="Matthew Roh" userId="5959914d4306194d" providerId="LiveId" clId="{3F372985-A678-4407-B75E-930BC299D62A}" dt="2023-08-24T13:34:18.689" v="1129" actId="20577"/>
        <pc:sldMkLst>
          <pc:docMk/>
          <pc:sldMk cId="2260880799" sldId="257"/>
        </pc:sldMkLst>
        <pc:spChg chg="mod">
          <ac:chgData name="Matthew Roh" userId="5959914d4306194d" providerId="LiveId" clId="{3F372985-A678-4407-B75E-930BC299D62A}" dt="2023-08-24T12:09:14.857" v="68" actId="20577"/>
          <ac:spMkLst>
            <pc:docMk/>
            <pc:sldMk cId="2260880799" sldId="257"/>
            <ac:spMk id="2" creationId="{C0AFD6DD-9157-E448-B1C3-9A55FFC4ABD9}"/>
          </ac:spMkLst>
        </pc:spChg>
        <pc:spChg chg="mod">
          <ac:chgData name="Matthew Roh" userId="5959914d4306194d" providerId="LiveId" clId="{3F372985-A678-4407-B75E-930BC299D62A}" dt="2023-08-24T13:34:18.689" v="1129" actId="20577"/>
          <ac:spMkLst>
            <pc:docMk/>
            <pc:sldMk cId="2260880799" sldId="257"/>
            <ac:spMk id="3" creationId="{DA1670DF-34E7-B4DE-C994-EFF2AF151C6D}"/>
          </ac:spMkLst>
        </pc:spChg>
      </pc:sldChg>
      <pc:sldChg chg="modSp new mod">
        <pc:chgData name="Matthew Roh" userId="5959914d4306194d" providerId="LiveId" clId="{3F372985-A678-4407-B75E-930BC299D62A}" dt="2023-08-24T12:36:33.202" v="819" actId="20577"/>
        <pc:sldMkLst>
          <pc:docMk/>
          <pc:sldMk cId="3860359430" sldId="258"/>
        </pc:sldMkLst>
        <pc:spChg chg="mod">
          <ac:chgData name="Matthew Roh" userId="5959914d4306194d" providerId="LiveId" clId="{3F372985-A678-4407-B75E-930BC299D62A}" dt="2023-08-24T12:32:30.397" v="438" actId="20577"/>
          <ac:spMkLst>
            <pc:docMk/>
            <pc:sldMk cId="3860359430" sldId="258"/>
            <ac:spMk id="2" creationId="{20A9980F-4EE1-44AC-9219-33443CFC0EB7}"/>
          </ac:spMkLst>
        </pc:spChg>
        <pc:spChg chg="mod">
          <ac:chgData name="Matthew Roh" userId="5959914d4306194d" providerId="LiveId" clId="{3F372985-A678-4407-B75E-930BC299D62A}" dt="2023-08-24T12:36:33.202" v="819" actId="20577"/>
          <ac:spMkLst>
            <pc:docMk/>
            <pc:sldMk cId="3860359430" sldId="258"/>
            <ac:spMk id="3" creationId="{7F103CD2-CD6B-B5C5-4266-7CF2B727FD29}"/>
          </ac:spMkLst>
        </pc:spChg>
      </pc:sldChg>
      <pc:sldChg chg="addSp delSp modSp new mod">
        <pc:chgData name="Matthew Roh" userId="5959914d4306194d" providerId="LiveId" clId="{3F372985-A678-4407-B75E-930BC299D62A}" dt="2023-08-25T07:55:37.657" v="5514" actId="20577"/>
        <pc:sldMkLst>
          <pc:docMk/>
          <pc:sldMk cId="595117167" sldId="259"/>
        </pc:sldMkLst>
        <pc:spChg chg="mod">
          <ac:chgData name="Matthew Roh" userId="5959914d4306194d" providerId="LiveId" clId="{3F372985-A678-4407-B75E-930BC299D62A}" dt="2023-08-24T12:54:40.775" v="846" actId="20577"/>
          <ac:spMkLst>
            <pc:docMk/>
            <pc:sldMk cId="595117167" sldId="259"/>
            <ac:spMk id="2" creationId="{D4CECDC2-1CD1-F0D5-753C-2CC584A1667E}"/>
          </ac:spMkLst>
        </pc:spChg>
        <pc:spChg chg="mod">
          <ac:chgData name="Matthew Roh" userId="5959914d4306194d" providerId="LiveId" clId="{3F372985-A678-4407-B75E-930BC299D62A}" dt="2023-08-25T07:55:37.657" v="5514" actId="20577"/>
          <ac:spMkLst>
            <pc:docMk/>
            <pc:sldMk cId="595117167" sldId="259"/>
            <ac:spMk id="3" creationId="{9DF46445-FCD1-AFE2-6717-188E575CF3D0}"/>
          </ac:spMkLst>
        </pc:spChg>
        <pc:graphicFrameChg chg="add del mod modGraphic">
          <ac:chgData name="Matthew Roh" userId="5959914d4306194d" providerId="LiveId" clId="{3F372985-A678-4407-B75E-930BC299D62A}" dt="2023-08-24T13:25:03.114" v="985" actId="478"/>
          <ac:graphicFrameMkLst>
            <pc:docMk/>
            <pc:sldMk cId="595117167" sldId="259"/>
            <ac:graphicFrameMk id="6" creationId="{50C501E3-C221-2452-D109-FB101C7E5AA1}"/>
          </ac:graphicFrameMkLst>
        </pc:graphicFrameChg>
        <pc:graphicFrameChg chg="add del mod">
          <ac:chgData name="Matthew Roh" userId="5959914d4306194d" providerId="LiveId" clId="{3F372985-A678-4407-B75E-930BC299D62A}" dt="2023-08-24T13:25:53.775" v="989" actId="478"/>
          <ac:graphicFrameMkLst>
            <pc:docMk/>
            <pc:sldMk cId="595117167" sldId="259"/>
            <ac:graphicFrameMk id="9" creationId="{66C060CC-3A0E-45B7-CCB4-5A0F4736CFBE}"/>
          </ac:graphicFrameMkLst>
        </pc:graphicFrameChg>
        <pc:graphicFrameChg chg="add del mod">
          <ac:chgData name="Matthew Roh" userId="5959914d4306194d" providerId="LiveId" clId="{3F372985-A678-4407-B75E-930BC299D62A}" dt="2023-08-24T13:30:34.930" v="1004" actId="478"/>
          <ac:graphicFrameMkLst>
            <pc:docMk/>
            <pc:sldMk cId="595117167" sldId="259"/>
            <ac:graphicFrameMk id="15" creationId="{368A1181-DF2D-EB73-5E8C-1D58C272EF53}"/>
          </ac:graphicFrameMkLst>
        </pc:graphicFrameChg>
      </pc:sldChg>
      <pc:sldChg chg="modSp new mod">
        <pc:chgData name="Matthew Roh" userId="5959914d4306194d" providerId="LiveId" clId="{3F372985-A678-4407-B75E-930BC299D62A}" dt="2023-08-24T13:39:48.004" v="2073" actId="20577"/>
        <pc:sldMkLst>
          <pc:docMk/>
          <pc:sldMk cId="2880524997" sldId="260"/>
        </pc:sldMkLst>
        <pc:spChg chg="mod">
          <ac:chgData name="Matthew Roh" userId="5959914d4306194d" providerId="LiveId" clId="{3F372985-A678-4407-B75E-930BC299D62A}" dt="2023-08-24T13:32:36.094" v="1121" actId="20577"/>
          <ac:spMkLst>
            <pc:docMk/>
            <pc:sldMk cId="2880524997" sldId="260"/>
            <ac:spMk id="2" creationId="{9DE12DE1-7A47-52B0-F107-B54945D2DEAE}"/>
          </ac:spMkLst>
        </pc:spChg>
        <pc:spChg chg="mod">
          <ac:chgData name="Matthew Roh" userId="5959914d4306194d" providerId="LiveId" clId="{3F372985-A678-4407-B75E-930BC299D62A}" dt="2023-08-24T13:39:48.004" v="2073" actId="20577"/>
          <ac:spMkLst>
            <pc:docMk/>
            <pc:sldMk cId="2880524997" sldId="260"/>
            <ac:spMk id="3" creationId="{804E38EE-C277-744F-8922-9C69359FE4EF}"/>
          </ac:spMkLst>
        </pc:spChg>
      </pc:sldChg>
      <pc:sldChg chg="addSp modSp new mod">
        <pc:chgData name="Matthew Roh" userId="5959914d4306194d" providerId="LiveId" clId="{3F372985-A678-4407-B75E-930BC299D62A}" dt="2023-08-25T15:53:46.923" v="7372" actId="20577"/>
        <pc:sldMkLst>
          <pc:docMk/>
          <pc:sldMk cId="3732129003" sldId="261"/>
        </pc:sldMkLst>
        <pc:spChg chg="mod">
          <ac:chgData name="Matthew Roh" userId="5959914d4306194d" providerId="LiveId" clId="{3F372985-A678-4407-B75E-930BC299D62A}" dt="2023-08-25T15:53:46.923" v="7372" actId="20577"/>
          <ac:spMkLst>
            <pc:docMk/>
            <pc:sldMk cId="3732129003" sldId="261"/>
            <ac:spMk id="2" creationId="{D6B2C598-BB22-6A14-57D8-FA9F49EF329D}"/>
          </ac:spMkLst>
        </pc:spChg>
        <pc:spChg chg="mod">
          <ac:chgData name="Matthew Roh" userId="5959914d4306194d" providerId="LiveId" clId="{3F372985-A678-4407-B75E-930BC299D62A}" dt="2023-08-25T07:56:40.689" v="5540" actId="20577"/>
          <ac:spMkLst>
            <pc:docMk/>
            <pc:sldMk cId="3732129003" sldId="261"/>
            <ac:spMk id="3" creationId="{FAD31977-D2A3-DE41-BE92-EF279ADA4C4A}"/>
          </ac:spMkLst>
        </pc:spChg>
        <pc:spChg chg="add mod">
          <ac:chgData name="Matthew Roh" userId="5959914d4306194d" providerId="LiveId" clId="{3F372985-A678-4407-B75E-930BC299D62A}" dt="2023-08-25T07:55:56.643" v="5528"/>
          <ac:spMkLst>
            <pc:docMk/>
            <pc:sldMk cId="3732129003" sldId="261"/>
            <ac:spMk id="4" creationId="{9808526D-3A4B-A22A-D437-2FF376822F52}"/>
          </ac:spMkLst>
        </pc:spChg>
      </pc:sldChg>
      <pc:sldChg chg="modSp new mod">
        <pc:chgData name="Matthew Roh" userId="5959914d4306194d" providerId="LiveId" clId="{3F372985-A678-4407-B75E-930BC299D62A}" dt="2023-08-25T15:53:57.461" v="7377" actId="20577"/>
        <pc:sldMkLst>
          <pc:docMk/>
          <pc:sldMk cId="4113390120" sldId="262"/>
        </pc:sldMkLst>
        <pc:spChg chg="mod">
          <ac:chgData name="Matthew Roh" userId="5959914d4306194d" providerId="LiveId" clId="{3F372985-A678-4407-B75E-930BC299D62A}" dt="2023-08-25T15:53:57.461" v="7377" actId="20577"/>
          <ac:spMkLst>
            <pc:docMk/>
            <pc:sldMk cId="4113390120" sldId="262"/>
            <ac:spMk id="2" creationId="{14CBBA32-B5A9-2A3E-455D-DEEB1C4B61D7}"/>
          </ac:spMkLst>
        </pc:spChg>
        <pc:spChg chg="mod">
          <ac:chgData name="Matthew Roh" userId="5959914d4306194d" providerId="LiveId" clId="{3F372985-A678-4407-B75E-930BC299D62A}" dt="2023-08-24T14:11:11.286" v="3967" actId="20577"/>
          <ac:spMkLst>
            <pc:docMk/>
            <pc:sldMk cId="4113390120" sldId="262"/>
            <ac:spMk id="3" creationId="{D9D06990-98B2-533B-9ED8-CCA117701888}"/>
          </ac:spMkLst>
        </pc:spChg>
      </pc:sldChg>
      <pc:sldChg chg="addSp delSp modSp add mod">
        <pc:chgData name="Matthew Roh" userId="5959914d4306194d" providerId="LiveId" clId="{3F372985-A678-4407-B75E-930BC299D62A}" dt="2023-08-25T15:53:55.370" v="7376" actId="20577"/>
        <pc:sldMkLst>
          <pc:docMk/>
          <pc:sldMk cId="963663696" sldId="263"/>
        </pc:sldMkLst>
        <pc:spChg chg="mod">
          <ac:chgData name="Matthew Roh" userId="5959914d4306194d" providerId="LiveId" clId="{3F372985-A678-4407-B75E-930BC299D62A}" dt="2023-08-25T15:53:55.370" v="7376" actId="20577"/>
          <ac:spMkLst>
            <pc:docMk/>
            <pc:sldMk cId="963663696" sldId="263"/>
            <ac:spMk id="2" creationId="{14CBBA32-B5A9-2A3E-455D-DEEB1C4B61D7}"/>
          </ac:spMkLst>
        </pc:spChg>
        <pc:spChg chg="del mod">
          <ac:chgData name="Matthew Roh" userId="5959914d4306194d" providerId="LiveId" clId="{3F372985-A678-4407-B75E-930BC299D62A}" dt="2023-08-24T14:46:17.636" v="4014"/>
          <ac:spMkLst>
            <pc:docMk/>
            <pc:sldMk cId="963663696" sldId="263"/>
            <ac:spMk id="3" creationId="{D9D06990-98B2-533B-9ED8-CCA117701888}"/>
          </ac:spMkLst>
        </pc:spChg>
        <pc:picChg chg="add mod">
          <ac:chgData name="Matthew Roh" userId="5959914d4306194d" providerId="LiveId" clId="{3F372985-A678-4407-B75E-930BC299D62A}" dt="2023-08-24T14:46:17.636" v="4014"/>
          <ac:picMkLst>
            <pc:docMk/>
            <pc:sldMk cId="963663696" sldId="263"/>
            <ac:picMk id="5" creationId="{EE572B53-9A7E-70AF-9229-FD7E90E3D73D}"/>
          </ac:picMkLst>
        </pc:picChg>
      </pc:sldChg>
      <pc:sldChg chg="addSp delSp modSp new del mod">
        <pc:chgData name="Matthew Roh" userId="5959914d4306194d" providerId="LiveId" clId="{3F372985-A678-4407-B75E-930BC299D62A}" dt="2023-08-24T14:44:12.816" v="4010" actId="47"/>
        <pc:sldMkLst>
          <pc:docMk/>
          <pc:sldMk cId="1787261186" sldId="263"/>
        </pc:sldMkLst>
        <pc:spChg chg="mod">
          <ac:chgData name="Matthew Roh" userId="5959914d4306194d" providerId="LiveId" clId="{3F372985-A678-4407-B75E-930BC299D62A}" dt="2023-08-24T14:21:15.029" v="4004"/>
          <ac:spMkLst>
            <pc:docMk/>
            <pc:sldMk cId="1787261186" sldId="263"/>
            <ac:spMk id="2" creationId="{AA522E74-FB96-430D-F74F-0AE3F9CE08CF}"/>
          </ac:spMkLst>
        </pc:spChg>
        <pc:spChg chg="mod">
          <ac:chgData name="Matthew Roh" userId="5959914d4306194d" providerId="LiveId" clId="{3F372985-A678-4407-B75E-930BC299D62A}" dt="2023-08-24T14:21:49.220" v="4005" actId="5793"/>
          <ac:spMkLst>
            <pc:docMk/>
            <pc:sldMk cId="1787261186" sldId="263"/>
            <ac:spMk id="3" creationId="{54A3F3E9-216F-27A0-F7C8-98E91AECAFE2}"/>
          </ac:spMkLst>
        </pc:spChg>
        <pc:spChg chg="add del">
          <ac:chgData name="Matthew Roh" userId="5959914d4306194d" providerId="LiveId" clId="{3F372985-A678-4407-B75E-930BC299D62A}" dt="2023-08-24T14:44:06.851" v="4009"/>
          <ac:spMkLst>
            <pc:docMk/>
            <pc:sldMk cId="1787261186" sldId="263"/>
            <ac:spMk id="4" creationId="{323FDB36-DDF0-BCDC-81ED-6AFC17435AA1}"/>
          </ac:spMkLst>
        </pc:spChg>
        <pc:spChg chg="add del mod">
          <ac:chgData name="Matthew Roh" userId="5959914d4306194d" providerId="LiveId" clId="{3F372985-A678-4407-B75E-930BC299D62A}" dt="2023-08-24T14:44:06.325" v="4008"/>
          <ac:spMkLst>
            <pc:docMk/>
            <pc:sldMk cId="1787261186" sldId="263"/>
            <ac:spMk id="5" creationId="{72425AB0-3174-FDA2-87F6-FFF58789E958}"/>
          </ac:spMkLst>
        </pc:spChg>
      </pc:sldChg>
      <pc:sldChg chg="modSp new mod">
        <pc:chgData name="Matthew Roh" userId="5959914d4306194d" providerId="LiveId" clId="{3F372985-A678-4407-B75E-930BC299D62A}" dt="2023-08-25T07:55:21.422" v="5492" actId="20577"/>
        <pc:sldMkLst>
          <pc:docMk/>
          <pc:sldMk cId="4085344664" sldId="264"/>
        </pc:sldMkLst>
        <pc:spChg chg="mod">
          <ac:chgData name="Matthew Roh" userId="5959914d4306194d" providerId="LiveId" clId="{3F372985-A678-4407-B75E-930BC299D62A}" dt="2023-08-24T14:51:29.088" v="4705" actId="20577"/>
          <ac:spMkLst>
            <pc:docMk/>
            <pc:sldMk cId="4085344664" sldId="264"/>
            <ac:spMk id="2" creationId="{79A4FD77-7623-F5C0-3F02-3F603AFBA767}"/>
          </ac:spMkLst>
        </pc:spChg>
        <pc:spChg chg="mod">
          <ac:chgData name="Matthew Roh" userId="5959914d4306194d" providerId="LiveId" clId="{3F372985-A678-4407-B75E-930BC299D62A}" dt="2023-08-25T07:55:21.422" v="5492" actId="20577"/>
          <ac:spMkLst>
            <pc:docMk/>
            <pc:sldMk cId="4085344664" sldId="264"/>
            <ac:spMk id="3" creationId="{7A57915A-1BEF-027F-8EDB-67C4B14A3D9B}"/>
          </ac:spMkLst>
        </pc:spChg>
      </pc:sldChg>
      <pc:sldChg chg="modSp new mod">
        <pc:chgData name="Matthew Roh" userId="5959914d4306194d" providerId="LiveId" clId="{3F372985-A678-4407-B75E-930BC299D62A}" dt="2023-08-25T16:07:00.767" v="8635" actId="20577"/>
        <pc:sldMkLst>
          <pc:docMk/>
          <pc:sldMk cId="3424748331" sldId="265"/>
        </pc:sldMkLst>
        <pc:spChg chg="mod">
          <ac:chgData name="Matthew Roh" userId="5959914d4306194d" providerId="LiveId" clId="{3F372985-A678-4407-B75E-930BC299D62A}" dt="2023-08-24T15:01:40.375" v="4709" actId="20577"/>
          <ac:spMkLst>
            <pc:docMk/>
            <pc:sldMk cId="3424748331" sldId="265"/>
            <ac:spMk id="2" creationId="{82CE4BBD-4DD4-A314-967A-5FDFFF4CB373}"/>
          </ac:spMkLst>
        </pc:spChg>
        <pc:spChg chg="mod">
          <ac:chgData name="Matthew Roh" userId="5959914d4306194d" providerId="LiveId" clId="{3F372985-A678-4407-B75E-930BC299D62A}" dt="2023-08-25T16:07:00.767" v="8635" actId="20577"/>
          <ac:spMkLst>
            <pc:docMk/>
            <pc:sldMk cId="3424748331" sldId="265"/>
            <ac:spMk id="3" creationId="{45A74456-BB8A-04C8-26CE-50D614CBE1A1}"/>
          </ac:spMkLst>
        </pc:spChg>
      </pc:sldChg>
      <pc:sldChg chg="addSp delSp modSp new mod">
        <pc:chgData name="Matthew Roh" userId="5959914d4306194d" providerId="LiveId" clId="{3F372985-A678-4407-B75E-930BC299D62A}" dt="2023-08-24T15:06:30.677" v="5436"/>
        <pc:sldMkLst>
          <pc:docMk/>
          <pc:sldMk cId="3011384262" sldId="266"/>
        </pc:sldMkLst>
        <pc:spChg chg="mod">
          <ac:chgData name="Matthew Roh" userId="5959914d4306194d" providerId="LiveId" clId="{3F372985-A678-4407-B75E-930BC299D62A}" dt="2023-08-24T15:06:05.763" v="5434"/>
          <ac:spMkLst>
            <pc:docMk/>
            <pc:sldMk cId="3011384262" sldId="266"/>
            <ac:spMk id="2" creationId="{B11FF01E-E533-957E-087E-41F03F19B88C}"/>
          </ac:spMkLst>
        </pc:spChg>
        <pc:spChg chg="del mod">
          <ac:chgData name="Matthew Roh" userId="5959914d4306194d" providerId="LiveId" clId="{3F372985-A678-4407-B75E-930BC299D62A}" dt="2023-08-24T15:06:30.677" v="5436"/>
          <ac:spMkLst>
            <pc:docMk/>
            <pc:sldMk cId="3011384262" sldId="266"/>
            <ac:spMk id="3" creationId="{797ADE2C-3248-8385-BF08-04D38E4AC5EC}"/>
          </ac:spMkLst>
        </pc:spChg>
        <pc:picChg chg="add mod">
          <ac:chgData name="Matthew Roh" userId="5959914d4306194d" providerId="LiveId" clId="{3F372985-A678-4407-B75E-930BC299D62A}" dt="2023-08-24T15:06:30.677" v="5436"/>
          <ac:picMkLst>
            <pc:docMk/>
            <pc:sldMk cId="3011384262" sldId="266"/>
            <ac:picMk id="5" creationId="{0E1E3917-7FCA-EDA1-C2C0-D3A4078BEBC9}"/>
          </ac:picMkLst>
        </pc:picChg>
      </pc:sldChg>
      <pc:sldChg chg="modSp new mod">
        <pc:chgData name="Matthew Roh" userId="5959914d4306194d" providerId="LiveId" clId="{3F372985-A678-4407-B75E-930BC299D62A}" dt="2023-08-25T08:23:34.089" v="7370" actId="20577"/>
        <pc:sldMkLst>
          <pc:docMk/>
          <pc:sldMk cId="1607040368" sldId="267"/>
        </pc:sldMkLst>
        <pc:spChg chg="mod">
          <ac:chgData name="Matthew Roh" userId="5959914d4306194d" providerId="LiveId" clId="{3F372985-A678-4407-B75E-930BC299D62A}" dt="2023-08-25T07:56:59.996" v="5546" actId="20577"/>
          <ac:spMkLst>
            <pc:docMk/>
            <pc:sldMk cId="1607040368" sldId="267"/>
            <ac:spMk id="2" creationId="{D838CF1C-0010-D6E6-3EF9-805D7F877FA8}"/>
          </ac:spMkLst>
        </pc:spChg>
        <pc:spChg chg="mod">
          <ac:chgData name="Matthew Roh" userId="5959914d4306194d" providerId="LiveId" clId="{3F372985-A678-4407-B75E-930BC299D62A}" dt="2023-08-25T08:23:34.089" v="7370" actId="20577"/>
          <ac:spMkLst>
            <pc:docMk/>
            <pc:sldMk cId="1607040368" sldId="267"/>
            <ac:spMk id="3" creationId="{90022C2B-7E67-FF4F-CA3A-F6BE4EEAA8F7}"/>
          </ac:spMkLst>
        </pc:spChg>
      </pc:sldChg>
      <pc:sldChg chg="modSp add mod ord">
        <pc:chgData name="Matthew Roh" userId="5959914d4306194d" providerId="LiveId" clId="{3F372985-A678-4407-B75E-930BC299D62A}" dt="2023-08-25T16:20:30.096" v="8731"/>
        <pc:sldMkLst>
          <pc:docMk/>
          <pc:sldMk cId="374783167" sldId="268"/>
        </pc:sldMkLst>
        <pc:spChg chg="mod">
          <ac:chgData name="Matthew Roh" userId="5959914d4306194d" providerId="LiveId" clId="{3F372985-A678-4407-B75E-930BC299D62A}" dt="2023-08-25T15:54:47.838" v="7381" actId="20577"/>
          <ac:spMkLst>
            <pc:docMk/>
            <pc:sldMk cId="374783167" sldId="268"/>
            <ac:spMk id="2" creationId="{14CBBA32-B5A9-2A3E-455D-DEEB1C4B61D7}"/>
          </ac:spMkLst>
        </pc:spChg>
        <pc:spChg chg="mod">
          <ac:chgData name="Matthew Roh" userId="5959914d4306194d" providerId="LiveId" clId="{3F372985-A678-4407-B75E-930BC299D62A}" dt="2023-08-25T16:20:30.096" v="8731"/>
          <ac:spMkLst>
            <pc:docMk/>
            <pc:sldMk cId="374783167" sldId="268"/>
            <ac:spMk id="3" creationId="{D9D06990-98B2-533B-9ED8-CCA117701888}"/>
          </ac:spMkLst>
        </pc:spChg>
      </pc:sldChg>
      <pc:sldChg chg="modSp new mod">
        <pc:chgData name="Matthew Roh" userId="5959914d4306194d" providerId="LiveId" clId="{3F372985-A678-4407-B75E-930BC299D62A}" dt="2023-08-25T18:09:12.142" v="9028" actId="20577"/>
        <pc:sldMkLst>
          <pc:docMk/>
          <pc:sldMk cId="842008402" sldId="269"/>
        </pc:sldMkLst>
        <pc:spChg chg="mod">
          <ac:chgData name="Matthew Roh" userId="5959914d4306194d" providerId="LiveId" clId="{3F372985-A678-4407-B75E-930BC299D62A}" dt="2023-08-25T16:18:50.283" v="8676" actId="20577"/>
          <ac:spMkLst>
            <pc:docMk/>
            <pc:sldMk cId="842008402" sldId="269"/>
            <ac:spMk id="2" creationId="{19A9248C-5AA2-8514-44A5-DC39E4C031B7}"/>
          </ac:spMkLst>
        </pc:spChg>
        <pc:spChg chg="mod">
          <ac:chgData name="Matthew Roh" userId="5959914d4306194d" providerId="LiveId" clId="{3F372985-A678-4407-B75E-930BC299D62A}" dt="2023-08-25T18:09:12.142" v="9028" actId="20577"/>
          <ac:spMkLst>
            <pc:docMk/>
            <pc:sldMk cId="842008402" sldId="269"/>
            <ac:spMk id="3" creationId="{70A0DD3A-ADFB-7DB6-41BE-3E2A539DEDC2}"/>
          </ac:spMkLst>
        </pc:spChg>
      </pc:sldChg>
      <pc:sldChg chg="modSp new mod">
        <pc:chgData name="Matthew Roh" userId="5959914d4306194d" providerId="LiveId" clId="{3F372985-A678-4407-B75E-930BC299D62A}" dt="2023-08-25T18:21:41.152" v="9832" actId="20577"/>
        <pc:sldMkLst>
          <pc:docMk/>
          <pc:sldMk cId="697046742" sldId="270"/>
        </pc:sldMkLst>
        <pc:spChg chg="mod">
          <ac:chgData name="Matthew Roh" userId="5959914d4306194d" providerId="LiveId" clId="{3F372985-A678-4407-B75E-930BC299D62A}" dt="2023-08-25T18:10:47.095" v="9053" actId="20577"/>
          <ac:spMkLst>
            <pc:docMk/>
            <pc:sldMk cId="697046742" sldId="270"/>
            <ac:spMk id="2" creationId="{B01E7141-D8C7-2474-AE51-5038494FFAB3}"/>
          </ac:spMkLst>
        </pc:spChg>
        <pc:spChg chg="mod">
          <ac:chgData name="Matthew Roh" userId="5959914d4306194d" providerId="LiveId" clId="{3F372985-A678-4407-B75E-930BC299D62A}" dt="2023-08-25T18:21:41.152" v="9832" actId="20577"/>
          <ac:spMkLst>
            <pc:docMk/>
            <pc:sldMk cId="697046742" sldId="270"/>
            <ac:spMk id="3" creationId="{04421FB4-58FB-EABB-16D4-C256E1B8D6B2}"/>
          </ac:spMkLst>
        </pc:spChg>
      </pc:sldChg>
      <pc:sldChg chg="new del">
        <pc:chgData name="Matthew Roh" userId="5959914d4306194d" providerId="LiveId" clId="{3F372985-A678-4407-B75E-930BC299D62A}" dt="2023-08-25T18:21:50.685" v="9834" actId="47"/>
        <pc:sldMkLst>
          <pc:docMk/>
          <pc:sldMk cId="1606914447" sldId="271"/>
        </pc:sldMkLst>
      </pc:sldChg>
      <pc:sldChg chg="modSp add mod">
        <pc:chgData name="Matthew Roh" userId="5959914d4306194d" providerId="LiveId" clId="{3F372985-A678-4407-B75E-930BC299D62A}" dt="2023-08-25T18:54:43.327" v="10847" actId="20577"/>
        <pc:sldMkLst>
          <pc:docMk/>
          <pc:sldMk cId="2844574144" sldId="271"/>
        </pc:sldMkLst>
        <pc:spChg chg="mod">
          <ac:chgData name="Matthew Roh" userId="5959914d4306194d" providerId="LiveId" clId="{3F372985-A678-4407-B75E-930BC299D62A}" dt="2023-08-25T18:54:43.327" v="10847" actId="20577"/>
          <ac:spMkLst>
            <pc:docMk/>
            <pc:sldMk cId="2844574144" sldId="271"/>
            <ac:spMk id="3" creationId="{04421FB4-58FB-EABB-16D4-C256E1B8D6B2}"/>
          </ac:spMkLst>
        </pc:spChg>
      </pc:sldChg>
      <pc:sldChg chg="modSp new mod">
        <pc:chgData name="Matthew Roh" userId="5959914d4306194d" providerId="LiveId" clId="{3F372985-A678-4407-B75E-930BC299D62A}" dt="2023-08-25T19:01:08.630" v="11561" actId="20577"/>
        <pc:sldMkLst>
          <pc:docMk/>
          <pc:sldMk cId="1712429715" sldId="272"/>
        </pc:sldMkLst>
        <pc:spChg chg="mod">
          <ac:chgData name="Matthew Roh" userId="5959914d4306194d" providerId="LiveId" clId="{3F372985-A678-4407-B75E-930BC299D62A}" dt="2023-08-25T18:54:56.263" v="10895" actId="20577"/>
          <ac:spMkLst>
            <pc:docMk/>
            <pc:sldMk cId="1712429715" sldId="272"/>
            <ac:spMk id="2" creationId="{F6FCB1BB-E3D0-C285-C9A0-746C6C7F14AB}"/>
          </ac:spMkLst>
        </pc:spChg>
        <pc:spChg chg="mod">
          <ac:chgData name="Matthew Roh" userId="5959914d4306194d" providerId="LiveId" clId="{3F372985-A678-4407-B75E-930BC299D62A}" dt="2023-08-25T19:01:08.630" v="11561" actId="20577"/>
          <ac:spMkLst>
            <pc:docMk/>
            <pc:sldMk cId="1712429715" sldId="272"/>
            <ac:spMk id="3" creationId="{65DB9D64-92CA-3ABE-C7FA-721A655C589C}"/>
          </ac:spMkLst>
        </pc:spChg>
      </pc:sldChg>
      <pc:sldChg chg="modSp add mod">
        <pc:chgData name="Matthew Roh" userId="5959914d4306194d" providerId="LiveId" clId="{3F372985-A678-4407-B75E-930BC299D62A}" dt="2023-08-25T19:08:23.064" v="12513" actId="20577"/>
        <pc:sldMkLst>
          <pc:docMk/>
          <pc:sldMk cId="1679117204" sldId="273"/>
        </pc:sldMkLst>
        <pc:spChg chg="mod">
          <ac:chgData name="Matthew Roh" userId="5959914d4306194d" providerId="LiveId" clId="{3F372985-A678-4407-B75E-930BC299D62A}" dt="2023-08-25T19:08:23.064" v="12513" actId="20577"/>
          <ac:spMkLst>
            <pc:docMk/>
            <pc:sldMk cId="1679117204" sldId="273"/>
            <ac:spMk id="3" creationId="{65DB9D64-92CA-3ABE-C7FA-721A655C589C}"/>
          </ac:spMkLst>
        </pc:spChg>
      </pc:sldChg>
      <pc:sldChg chg="modSp add mod">
        <pc:chgData name="Matthew Roh" userId="5959914d4306194d" providerId="LiveId" clId="{3F372985-A678-4407-B75E-930BC299D62A}" dt="2023-08-25T19:24:00.271" v="14394" actId="20577"/>
        <pc:sldMkLst>
          <pc:docMk/>
          <pc:sldMk cId="4148713953" sldId="274"/>
        </pc:sldMkLst>
        <pc:spChg chg="mod">
          <ac:chgData name="Matthew Roh" userId="5959914d4306194d" providerId="LiveId" clId="{3F372985-A678-4407-B75E-930BC299D62A}" dt="2023-08-25T19:24:00.271" v="14394" actId="20577"/>
          <ac:spMkLst>
            <pc:docMk/>
            <pc:sldMk cId="4148713953" sldId="274"/>
            <ac:spMk id="3" creationId="{65DB9D64-92CA-3ABE-C7FA-721A655C589C}"/>
          </ac:spMkLst>
        </pc:spChg>
      </pc:sldChg>
      <pc:sldChg chg="modSp add mod">
        <pc:chgData name="Matthew Roh" userId="5959914d4306194d" providerId="LiveId" clId="{3F372985-A678-4407-B75E-930BC299D62A}" dt="2023-08-25T19:23:41.263" v="14392" actId="20577"/>
        <pc:sldMkLst>
          <pc:docMk/>
          <pc:sldMk cId="1425859932" sldId="275"/>
        </pc:sldMkLst>
        <pc:spChg chg="mod">
          <ac:chgData name="Matthew Roh" userId="5959914d4306194d" providerId="LiveId" clId="{3F372985-A678-4407-B75E-930BC299D62A}" dt="2023-08-25T19:20:36.517" v="14097" actId="20577"/>
          <ac:spMkLst>
            <pc:docMk/>
            <pc:sldMk cId="1425859932" sldId="275"/>
            <ac:spMk id="2" creationId="{F6FCB1BB-E3D0-C285-C9A0-746C6C7F14AB}"/>
          </ac:spMkLst>
        </pc:spChg>
        <pc:spChg chg="mod">
          <ac:chgData name="Matthew Roh" userId="5959914d4306194d" providerId="LiveId" clId="{3F372985-A678-4407-B75E-930BC299D62A}" dt="2023-08-25T19:23:41.263" v="14392" actId="20577"/>
          <ac:spMkLst>
            <pc:docMk/>
            <pc:sldMk cId="1425859932" sldId="275"/>
            <ac:spMk id="3" creationId="{65DB9D64-92CA-3ABE-C7FA-721A655C589C}"/>
          </ac:spMkLst>
        </pc:spChg>
      </pc:sldChg>
      <pc:sldChg chg="modSp add mod">
        <pc:chgData name="Matthew Roh" userId="5959914d4306194d" providerId="LiveId" clId="{3F372985-A678-4407-B75E-930BC299D62A}" dt="2023-08-25T19:33:54.807" v="15738" actId="20577"/>
        <pc:sldMkLst>
          <pc:docMk/>
          <pc:sldMk cId="564761247" sldId="276"/>
        </pc:sldMkLst>
        <pc:spChg chg="mod">
          <ac:chgData name="Matthew Roh" userId="5959914d4306194d" providerId="LiveId" clId="{3F372985-A678-4407-B75E-930BC299D62A}" dt="2023-08-25T19:33:54.807" v="15738" actId="20577"/>
          <ac:spMkLst>
            <pc:docMk/>
            <pc:sldMk cId="564761247" sldId="276"/>
            <ac:spMk id="3" creationId="{65DB9D64-92CA-3ABE-C7FA-721A655C589C}"/>
          </ac:spMkLst>
        </pc:spChg>
      </pc:sldChg>
      <pc:sldChg chg="addSp delSp modSp add mod">
        <pc:chgData name="Matthew Roh" userId="5959914d4306194d" providerId="LiveId" clId="{3F372985-A678-4407-B75E-930BC299D62A}" dt="2023-08-25T19:54:52.511" v="18261" actId="20577"/>
        <pc:sldMkLst>
          <pc:docMk/>
          <pc:sldMk cId="3722040084" sldId="277"/>
        </pc:sldMkLst>
        <pc:spChg chg="mod">
          <ac:chgData name="Matthew Roh" userId="5959914d4306194d" providerId="LiveId" clId="{3F372985-A678-4407-B75E-930BC299D62A}" dt="2023-08-25T19:54:52.511" v="18261" actId="20577"/>
          <ac:spMkLst>
            <pc:docMk/>
            <pc:sldMk cId="3722040084" sldId="277"/>
            <ac:spMk id="3" creationId="{65DB9D64-92CA-3ABE-C7FA-721A655C589C}"/>
          </ac:spMkLst>
        </pc:spChg>
        <pc:spChg chg="add del">
          <ac:chgData name="Matthew Roh" userId="5959914d4306194d" providerId="LiveId" clId="{3F372985-A678-4407-B75E-930BC299D62A}" dt="2023-08-25T19:37:04.919" v="16455" actId="22"/>
          <ac:spMkLst>
            <pc:docMk/>
            <pc:sldMk cId="3722040084" sldId="277"/>
            <ac:spMk id="5" creationId="{BDB31EDE-C8B7-D088-8BFE-1B2C3BF5F297}"/>
          </ac:spMkLst>
        </pc:spChg>
      </pc:sldChg>
      <pc:sldChg chg="modSp add mod">
        <pc:chgData name="Matthew Roh" userId="5959914d4306194d" providerId="LiveId" clId="{3F372985-A678-4407-B75E-930BC299D62A}" dt="2023-08-25T19:46:02.578" v="17768" actId="20577"/>
        <pc:sldMkLst>
          <pc:docMk/>
          <pc:sldMk cId="641325918" sldId="278"/>
        </pc:sldMkLst>
        <pc:spChg chg="mod">
          <ac:chgData name="Matthew Roh" userId="5959914d4306194d" providerId="LiveId" clId="{3F372985-A678-4407-B75E-930BC299D62A}" dt="2023-08-25T19:46:02.578" v="17768" actId="20577"/>
          <ac:spMkLst>
            <pc:docMk/>
            <pc:sldMk cId="641325918" sldId="278"/>
            <ac:spMk id="2" creationId="{F6FCB1BB-E3D0-C285-C9A0-746C6C7F14AB}"/>
          </ac:spMkLst>
        </pc:spChg>
        <pc:spChg chg="mod">
          <ac:chgData name="Matthew Roh" userId="5959914d4306194d" providerId="LiveId" clId="{3F372985-A678-4407-B75E-930BC299D62A}" dt="2023-08-25T19:39:41.599" v="17170" actId="20577"/>
          <ac:spMkLst>
            <pc:docMk/>
            <pc:sldMk cId="641325918" sldId="278"/>
            <ac:spMk id="3" creationId="{65DB9D64-92CA-3ABE-C7FA-721A655C589C}"/>
          </ac:spMkLst>
        </pc:spChg>
      </pc:sldChg>
      <pc:sldChg chg="modSp add mod">
        <pc:chgData name="Matthew Roh" userId="5959914d4306194d" providerId="LiveId" clId="{3F372985-A678-4407-B75E-930BC299D62A}" dt="2023-08-25T19:47:24.854" v="18097" actId="20577"/>
        <pc:sldMkLst>
          <pc:docMk/>
          <pc:sldMk cId="1916472430" sldId="279"/>
        </pc:sldMkLst>
        <pc:spChg chg="mod">
          <ac:chgData name="Matthew Roh" userId="5959914d4306194d" providerId="LiveId" clId="{3F372985-A678-4407-B75E-930BC299D62A}" dt="2023-08-25T19:46:05.035" v="17769" actId="20577"/>
          <ac:spMkLst>
            <pc:docMk/>
            <pc:sldMk cId="1916472430" sldId="279"/>
            <ac:spMk id="2" creationId="{F6FCB1BB-E3D0-C285-C9A0-746C6C7F14AB}"/>
          </ac:spMkLst>
        </pc:spChg>
        <pc:spChg chg="mod">
          <ac:chgData name="Matthew Roh" userId="5959914d4306194d" providerId="LiveId" clId="{3F372985-A678-4407-B75E-930BC299D62A}" dt="2023-08-25T19:47:24.854" v="18097" actId="20577"/>
          <ac:spMkLst>
            <pc:docMk/>
            <pc:sldMk cId="1916472430" sldId="279"/>
            <ac:spMk id="3" creationId="{65DB9D64-92CA-3ABE-C7FA-721A655C589C}"/>
          </ac:spMkLst>
        </pc:spChg>
      </pc:sldChg>
      <pc:sldChg chg="modSp new mod">
        <pc:chgData name="Matthew Roh" userId="5959914d4306194d" providerId="LiveId" clId="{3F372985-A678-4407-B75E-930BC299D62A}" dt="2023-08-25T19:57:19.054" v="18697" actId="20577"/>
        <pc:sldMkLst>
          <pc:docMk/>
          <pc:sldMk cId="1809665917" sldId="280"/>
        </pc:sldMkLst>
        <pc:spChg chg="mod">
          <ac:chgData name="Matthew Roh" userId="5959914d4306194d" providerId="LiveId" clId="{3F372985-A678-4407-B75E-930BC299D62A}" dt="2023-08-25T19:49:23.734" v="18153" actId="20577"/>
          <ac:spMkLst>
            <pc:docMk/>
            <pc:sldMk cId="1809665917" sldId="280"/>
            <ac:spMk id="2" creationId="{D16275C7-3F71-6C4D-9BD9-25DDB21540B8}"/>
          </ac:spMkLst>
        </pc:spChg>
        <pc:spChg chg="mod">
          <ac:chgData name="Matthew Roh" userId="5959914d4306194d" providerId="LiveId" clId="{3F372985-A678-4407-B75E-930BC299D62A}" dt="2023-08-25T19:57:19.054" v="18697" actId="20577"/>
          <ac:spMkLst>
            <pc:docMk/>
            <pc:sldMk cId="1809665917" sldId="280"/>
            <ac:spMk id="3" creationId="{2EAB3714-5743-5D37-C6D8-B7F839D1E419}"/>
          </ac:spMkLst>
        </pc:spChg>
      </pc:sldChg>
      <pc:sldChg chg="modSp add mod">
        <pc:chgData name="Matthew Roh" userId="5959914d4306194d" providerId="LiveId" clId="{3F372985-A678-4407-B75E-930BC299D62A}" dt="2023-08-25T20:13:04.839" v="20259" actId="20577"/>
        <pc:sldMkLst>
          <pc:docMk/>
          <pc:sldMk cId="1758237479" sldId="281"/>
        </pc:sldMkLst>
        <pc:spChg chg="mod">
          <ac:chgData name="Matthew Roh" userId="5959914d4306194d" providerId="LiveId" clId="{3F372985-A678-4407-B75E-930BC299D62A}" dt="2023-08-25T20:13:04.839" v="20259" actId="20577"/>
          <ac:spMkLst>
            <pc:docMk/>
            <pc:sldMk cId="1758237479" sldId="281"/>
            <ac:spMk id="3" creationId="{2EAB3714-5743-5D37-C6D8-B7F839D1E419}"/>
          </ac:spMkLst>
        </pc:spChg>
      </pc:sldChg>
      <pc:sldChg chg="modSp add mod">
        <pc:chgData name="Matthew Roh" userId="5959914d4306194d" providerId="LiveId" clId="{3F372985-A678-4407-B75E-930BC299D62A}" dt="2023-08-25T20:16:40.840" v="21234" actId="20577"/>
        <pc:sldMkLst>
          <pc:docMk/>
          <pc:sldMk cId="1397229979" sldId="282"/>
        </pc:sldMkLst>
        <pc:spChg chg="mod">
          <ac:chgData name="Matthew Roh" userId="5959914d4306194d" providerId="LiveId" clId="{3F372985-A678-4407-B75E-930BC299D62A}" dt="2023-08-25T20:16:40.840" v="21234" actId="20577"/>
          <ac:spMkLst>
            <pc:docMk/>
            <pc:sldMk cId="1397229979" sldId="282"/>
            <ac:spMk id="3" creationId="{2EAB3714-5743-5D37-C6D8-B7F839D1E419}"/>
          </ac:spMkLst>
        </pc:spChg>
      </pc:sldChg>
      <pc:sldChg chg="modSp new mod">
        <pc:chgData name="Matthew Roh" userId="5959914d4306194d" providerId="LiveId" clId="{3F372985-A678-4407-B75E-930BC299D62A}" dt="2023-08-25T20:27:01.042" v="22269" actId="20577"/>
        <pc:sldMkLst>
          <pc:docMk/>
          <pc:sldMk cId="1861504898" sldId="283"/>
        </pc:sldMkLst>
        <pc:spChg chg="mod">
          <ac:chgData name="Matthew Roh" userId="5959914d4306194d" providerId="LiveId" clId="{3F372985-A678-4407-B75E-930BC299D62A}" dt="2023-08-25T20:19:09.349" v="21278" actId="20577"/>
          <ac:spMkLst>
            <pc:docMk/>
            <pc:sldMk cId="1861504898" sldId="283"/>
            <ac:spMk id="2" creationId="{E849F9DA-9285-98FC-D96D-D54965BFB369}"/>
          </ac:spMkLst>
        </pc:spChg>
        <pc:spChg chg="mod">
          <ac:chgData name="Matthew Roh" userId="5959914d4306194d" providerId="LiveId" clId="{3F372985-A678-4407-B75E-930BC299D62A}" dt="2023-08-25T20:27:01.042" v="22269" actId="20577"/>
          <ac:spMkLst>
            <pc:docMk/>
            <pc:sldMk cId="1861504898" sldId="283"/>
            <ac:spMk id="3" creationId="{92A336FF-37C3-4472-6841-F203EA8E561F}"/>
          </ac:spMkLst>
        </pc:spChg>
      </pc:sldChg>
      <pc:sldChg chg="addSp delSp modSp add mod">
        <pc:chgData name="Matthew Roh" userId="5959914d4306194d" providerId="LiveId" clId="{3F372985-A678-4407-B75E-930BC299D62A}" dt="2023-08-25T20:53:22.736" v="26364" actId="27636"/>
        <pc:sldMkLst>
          <pc:docMk/>
          <pc:sldMk cId="684922526" sldId="284"/>
        </pc:sldMkLst>
        <pc:spChg chg="mod">
          <ac:chgData name="Matthew Roh" userId="5959914d4306194d" providerId="LiveId" clId="{3F372985-A678-4407-B75E-930BC299D62A}" dt="2023-08-25T20:28:04.833" v="22312" actId="20577"/>
          <ac:spMkLst>
            <pc:docMk/>
            <pc:sldMk cId="684922526" sldId="284"/>
            <ac:spMk id="2" creationId="{E849F9DA-9285-98FC-D96D-D54965BFB369}"/>
          </ac:spMkLst>
        </pc:spChg>
        <pc:spChg chg="mod">
          <ac:chgData name="Matthew Roh" userId="5959914d4306194d" providerId="LiveId" clId="{3F372985-A678-4407-B75E-930BC299D62A}" dt="2023-08-25T20:53:22.736" v="26364" actId="27636"/>
          <ac:spMkLst>
            <pc:docMk/>
            <pc:sldMk cId="684922526" sldId="284"/>
            <ac:spMk id="3" creationId="{92A336FF-37C3-4472-6841-F203EA8E561F}"/>
          </ac:spMkLst>
        </pc:spChg>
        <pc:spChg chg="add del">
          <ac:chgData name="Matthew Roh" userId="5959914d4306194d" providerId="LiveId" clId="{3F372985-A678-4407-B75E-930BC299D62A}" dt="2023-08-25T20:28:57.520" v="22314" actId="22"/>
          <ac:spMkLst>
            <pc:docMk/>
            <pc:sldMk cId="684922526" sldId="284"/>
            <ac:spMk id="5" creationId="{82F289DE-9B1C-9889-3CEE-F2A2E0B7DE67}"/>
          </ac:spMkLst>
        </pc:spChg>
      </pc:sldChg>
      <pc:sldChg chg="modSp new mod">
        <pc:chgData name="Matthew Roh" userId="5959914d4306194d" providerId="LiveId" clId="{3F372985-A678-4407-B75E-930BC299D62A}" dt="2023-08-25T20:42:10.012" v="24601"/>
        <pc:sldMkLst>
          <pc:docMk/>
          <pc:sldMk cId="2666872037" sldId="285"/>
        </pc:sldMkLst>
        <pc:spChg chg="mod">
          <ac:chgData name="Matthew Roh" userId="5959914d4306194d" providerId="LiveId" clId="{3F372985-A678-4407-B75E-930BC299D62A}" dt="2023-08-25T20:35:57.520" v="23321" actId="20577"/>
          <ac:spMkLst>
            <pc:docMk/>
            <pc:sldMk cId="2666872037" sldId="285"/>
            <ac:spMk id="2" creationId="{376ADF6A-449A-CB7F-9CF7-B3178E3286CD}"/>
          </ac:spMkLst>
        </pc:spChg>
        <pc:spChg chg="mod">
          <ac:chgData name="Matthew Roh" userId="5959914d4306194d" providerId="LiveId" clId="{3F372985-A678-4407-B75E-930BC299D62A}" dt="2023-08-25T20:42:10.012" v="24601"/>
          <ac:spMkLst>
            <pc:docMk/>
            <pc:sldMk cId="2666872037" sldId="285"/>
            <ac:spMk id="3" creationId="{920F7BFC-66A0-6EC3-93F7-1E7987F1F49F}"/>
          </ac:spMkLst>
        </pc:spChg>
      </pc:sldChg>
      <pc:sldChg chg="modSp add mod">
        <pc:chgData name="Matthew Roh" userId="5959914d4306194d" providerId="LiveId" clId="{3F372985-A678-4407-B75E-930BC299D62A}" dt="2023-08-25T20:45:03.176" v="25132" actId="20577"/>
        <pc:sldMkLst>
          <pc:docMk/>
          <pc:sldMk cId="1029434754" sldId="286"/>
        </pc:sldMkLst>
        <pc:spChg chg="mod">
          <ac:chgData name="Matthew Roh" userId="5959914d4306194d" providerId="LiveId" clId="{3F372985-A678-4407-B75E-930BC299D62A}" dt="2023-08-25T20:42:16.894" v="24622" actId="20577"/>
          <ac:spMkLst>
            <pc:docMk/>
            <pc:sldMk cId="1029434754" sldId="286"/>
            <ac:spMk id="2" creationId="{376ADF6A-449A-CB7F-9CF7-B3178E3286CD}"/>
          </ac:spMkLst>
        </pc:spChg>
        <pc:spChg chg="mod">
          <ac:chgData name="Matthew Roh" userId="5959914d4306194d" providerId="LiveId" clId="{3F372985-A678-4407-B75E-930BC299D62A}" dt="2023-08-25T20:45:03.176" v="25132" actId="20577"/>
          <ac:spMkLst>
            <pc:docMk/>
            <pc:sldMk cId="1029434754" sldId="286"/>
            <ac:spMk id="3" creationId="{920F7BFC-66A0-6EC3-93F7-1E7987F1F49F}"/>
          </ac:spMkLst>
        </pc:spChg>
      </pc:sldChg>
      <pc:sldChg chg="modSp add mod">
        <pc:chgData name="Matthew Roh" userId="5959914d4306194d" providerId="LiveId" clId="{3F372985-A678-4407-B75E-930BC299D62A}" dt="2023-08-25T20:50:23.335" v="26218" actId="20577"/>
        <pc:sldMkLst>
          <pc:docMk/>
          <pc:sldMk cId="349461416" sldId="287"/>
        </pc:sldMkLst>
        <pc:spChg chg="mod">
          <ac:chgData name="Matthew Roh" userId="5959914d4306194d" providerId="LiveId" clId="{3F372985-A678-4407-B75E-930BC299D62A}" dt="2023-08-25T20:50:23.335" v="26218" actId="20577"/>
          <ac:spMkLst>
            <pc:docMk/>
            <pc:sldMk cId="349461416" sldId="287"/>
            <ac:spMk id="3" creationId="{920F7BFC-66A0-6EC3-93F7-1E7987F1F49F}"/>
          </ac:spMkLst>
        </pc:spChg>
      </pc:sldChg>
      <pc:sldChg chg="modSp add mod">
        <pc:chgData name="Matthew Roh" userId="5959914d4306194d" providerId="LiveId" clId="{3F372985-A678-4407-B75E-930BC299D62A}" dt="2023-08-25T20:58:01.004" v="27209" actId="21"/>
        <pc:sldMkLst>
          <pc:docMk/>
          <pc:sldMk cId="2619908017" sldId="288"/>
        </pc:sldMkLst>
        <pc:spChg chg="mod">
          <ac:chgData name="Matthew Roh" userId="5959914d4306194d" providerId="LiveId" clId="{3F372985-A678-4407-B75E-930BC299D62A}" dt="2023-08-25T20:58:01.004" v="27209" actId="21"/>
          <ac:spMkLst>
            <pc:docMk/>
            <pc:sldMk cId="2619908017" sldId="288"/>
            <ac:spMk id="3" creationId="{920F7BFC-66A0-6EC3-93F7-1E7987F1F49F}"/>
          </ac:spMkLst>
        </pc:spChg>
      </pc:sldChg>
      <pc:sldChg chg="modSp new mod">
        <pc:chgData name="Matthew Roh" userId="5959914d4306194d" providerId="LiveId" clId="{3F372985-A678-4407-B75E-930BC299D62A}" dt="2023-08-25T21:01:40.391" v="27851" actId="20577"/>
        <pc:sldMkLst>
          <pc:docMk/>
          <pc:sldMk cId="3186338935" sldId="289"/>
        </pc:sldMkLst>
        <pc:spChg chg="mod">
          <ac:chgData name="Matthew Roh" userId="5959914d4306194d" providerId="LiveId" clId="{3F372985-A678-4407-B75E-930BC299D62A}" dt="2023-08-25T20:58:13.370" v="27212"/>
          <ac:spMkLst>
            <pc:docMk/>
            <pc:sldMk cId="3186338935" sldId="289"/>
            <ac:spMk id="2" creationId="{60E40D32-63AC-5159-3823-416217985876}"/>
          </ac:spMkLst>
        </pc:spChg>
        <pc:spChg chg="mod">
          <ac:chgData name="Matthew Roh" userId="5959914d4306194d" providerId="LiveId" clId="{3F372985-A678-4407-B75E-930BC299D62A}" dt="2023-08-25T21:01:40.391" v="27851" actId="20577"/>
          <ac:spMkLst>
            <pc:docMk/>
            <pc:sldMk cId="3186338935" sldId="289"/>
            <ac:spMk id="3" creationId="{80B3C075-87AA-D9C3-D66C-E6CA72559E55}"/>
          </ac:spMkLst>
        </pc:spChg>
      </pc:sldChg>
      <pc:sldChg chg="addSp delSp modSp new mod modClrScheme chgLayout">
        <pc:chgData name="Matthew Roh" userId="5959914d4306194d" providerId="LiveId" clId="{3F372985-A678-4407-B75E-930BC299D62A}" dt="2023-08-25T21:02:04.276" v="27907" actId="20577"/>
        <pc:sldMkLst>
          <pc:docMk/>
          <pc:sldMk cId="203976596" sldId="290"/>
        </pc:sldMkLst>
        <pc:spChg chg="del mod ord">
          <ac:chgData name="Matthew Roh" userId="5959914d4306194d" providerId="LiveId" clId="{3F372985-A678-4407-B75E-930BC299D62A}" dt="2023-08-25T21:01:48.535" v="27853" actId="700"/>
          <ac:spMkLst>
            <pc:docMk/>
            <pc:sldMk cId="203976596" sldId="290"/>
            <ac:spMk id="2" creationId="{4623AB19-F1C6-06DF-A847-3BAED984272D}"/>
          </ac:spMkLst>
        </pc:spChg>
        <pc:spChg chg="del mod ord">
          <ac:chgData name="Matthew Roh" userId="5959914d4306194d" providerId="LiveId" clId="{3F372985-A678-4407-B75E-930BC299D62A}" dt="2023-08-25T21:01:48.535" v="27853" actId="700"/>
          <ac:spMkLst>
            <pc:docMk/>
            <pc:sldMk cId="203976596" sldId="290"/>
            <ac:spMk id="3" creationId="{F1B2E505-4A73-6EC7-32B1-3CE98A81830A}"/>
          </ac:spMkLst>
        </pc:spChg>
        <pc:spChg chg="add mod ord">
          <ac:chgData name="Matthew Roh" userId="5959914d4306194d" providerId="LiveId" clId="{3F372985-A678-4407-B75E-930BC299D62A}" dt="2023-08-25T21:01:52.305" v="27871" actId="20577"/>
          <ac:spMkLst>
            <pc:docMk/>
            <pc:sldMk cId="203976596" sldId="290"/>
            <ac:spMk id="4" creationId="{E41AAEC7-F89A-3873-3801-F3A6913FB37E}"/>
          </ac:spMkLst>
        </pc:spChg>
        <pc:spChg chg="add mod ord">
          <ac:chgData name="Matthew Roh" userId="5959914d4306194d" providerId="LiveId" clId="{3F372985-A678-4407-B75E-930BC299D62A}" dt="2023-08-25T21:02:04.276" v="27907" actId="20577"/>
          <ac:spMkLst>
            <pc:docMk/>
            <pc:sldMk cId="203976596" sldId="290"/>
            <ac:spMk id="5" creationId="{49D1405B-3A47-69B0-2EDE-6FB067FCF980}"/>
          </ac:spMkLst>
        </pc:spChg>
      </pc:sldChg>
      <pc:sldChg chg="addSp delSp modSp new mod">
        <pc:chgData name="Matthew Roh" userId="5959914d4306194d" providerId="LiveId" clId="{3F372985-A678-4407-B75E-930BC299D62A}" dt="2023-08-29T15:37:16.501" v="27942"/>
        <pc:sldMkLst>
          <pc:docMk/>
          <pc:sldMk cId="4118723324" sldId="291"/>
        </pc:sldMkLst>
        <pc:spChg chg="mod">
          <ac:chgData name="Matthew Roh" userId="5959914d4306194d" providerId="LiveId" clId="{3F372985-A678-4407-B75E-930BC299D62A}" dt="2023-08-29T15:36:52.231" v="27938" actId="20577"/>
          <ac:spMkLst>
            <pc:docMk/>
            <pc:sldMk cId="4118723324" sldId="291"/>
            <ac:spMk id="2" creationId="{A6A20E9D-75EF-0F87-BE05-BE63CDE20532}"/>
          </ac:spMkLst>
        </pc:spChg>
        <pc:spChg chg="del mod">
          <ac:chgData name="Matthew Roh" userId="5959914d4306194d" providerId="LiveId" clId="{3F372985-A678-4407-B75E-930BC299D62A}" dt="2023-08-29T15:37:16.501" v="27942"/>
          <ac:spMkLst>
            <pc:docMk/>
            <pc:sldMk cId="4118723324" sldId="291"/>
            <ac:spMk id="3" creationId="{02E85DD0-2A29-5793-7D6F-83BC223A72CA}"/>
          </ac:spMkLst>
        </pc:spChg>
        <pc:picChg chg="add mod">
          <ac:chgData name="Matthew Roh" userId="5959914d4306194d" providerId="LiveId" clId="{3F372985-A678-4407-B75E-930BC299D62A}" dt="2023-08-29T15:37:16.501" v="27942"/>
          <ac:picMkLst>
            <pc:docMk/>
            <pc:sldMk cId="4118723324" sldId="291"/>
            <ac:picMk id="5" creationId="{CACD8769-04E3-F1DC-B5D0-CEBDA1C7F23F}"/>
          </ac:picMkLst>
        </pc:picChg>
      </pc:sldChg>
      <pc:sldChg chg="addSp delSp modSp add mod">
        <pc:chgData name="Matthew Roh" userId="5959914d4306194d" providerId="LiveId" clId="{3F372985-A678-4407-B75E-930BC299D62A}" dt="2023-08-29T15:50:00.226" v="28037" actId="478"/>
        <pc:sldMkLst>
          <pc:docMk/>
          <pc:sldMk cId="1900656928" sldId="292"/>
        </pc:sldMkLst>
        <pc:spChg chg="del mod">
          <ac:chgData name="Matthew Roh" userId="5959914d4306194d" providerId="LiveId" clId="{3F372985-A678-4407-B75E-930BC299D62A}" dt="2023-08-29T15:38:20.030" v="27948"/>
          <ac:spMkLst>
            <pc:docMk/>
            <pc:sldMk cId="1900656928" sldId="292"/>
            <ac:spMk id="3" creationId="{D9D06990-98B2-533B-9ED8-CCA117701888}"/>
          </ac:spMkLst>
        </pc:spChg>
        <pc:spChg chg="add del mod">
          <ac:chgData name="Matthew Roh" userId="5959914d4306194d" providerId="LiveId" clId="{3F372985-A678-4407-B75E-930BC299D62A}" dt="2023-08-29T15:42:19.706" v="27959" actId="478"/>
          <ac:spMkLst>
            <pc:docMk/>
            <pc:sldMk cId="1900656928" sldId="292"/>
            <ac:spMk id="6" creationId="{B859DC4E-FE2E-BE17-83F9-25B0E9CDA2DC}"/>
          </ac:spMkLst>
        </pc:spChg>
        <pc:spChg chg="add mod">
          <ac:chgData name="Matthew Roh" userId="5959914d4306194d" providerId="LiveId" clId="{3F372985-A678-4407-B75E-930BC299D62A}" dt="2023-08-29T15:44:06.700" v="28031" actId="14100"/>
          <ac:spMkLst>
            <pc:docMk/>
            <pc:sldMk cId="1900656928" sldId="292"/>
            <ac:spMk id="7" creationId="{6A6F115F-7B34-E6E4-1CCC-183E92472494}"/>
          </ac:spMkLst>
        </pc:spChg>
        <pc:spChg chg="add mod">
          <ac:chgData name="Matthew Roh" userId="5959914d4306194d" providerId="LiveId" clId="{3F372985-A678-4407-B75E-930BC299D62A}" dt="2023-08-29T15:43:09.569" v="28011" actId="1076"/>
          <ac:spMkLst>
            <pc:docMk/>
            <pc:sldMk cId="1900656928" sldId="292"/>
            <ac:spMk id="8" creationId="{AD5283D4-1046-54B1-916C-8E7A57F8B4B9}"/>
          </ac:spMkLst>
        </pc:spChg>
        <pc:spChg chg="add del mod">
          <ac:chgData name="Matthew Roh" userId="5959914d4306194d" providerId="LiveId" clId="{3F372985-A678-4407-B75E-930BC299D62A}" dt="2023-08-29T15:50:00.226" v="28037" actId="478"/>
          <ac:spMkLst>
            <pc:docMk/>
            <pc:sldMk cId="1900656928" sldId="292"/>
            <ac:spMk id="9" creationId="{3D260079-662B-63C0-BB08-0F7731534FFB}"/>
          </ac:spMkLst>
        </pc:spChg>
        <pc:picChg chg="add mod">
          <ac:chgData name="Matthew Roh" userId="5959914d4306194d" providerId="LiveId" clId="{3F372985-A678-4407-B75E-930BC299D62A}" dt="2023-08-29T15:38:20.030" v="27948"/>
          <ac:picMkLst>
            <pc:docMk/>
            <pc:sldMk cId="1900656928" sldId="292"/>
            <ac:picMk id="5" creationId="{B2B84BD5-0DBE-8187-BA6A-9000FB553AEA}"/>
          </ac:picMkLst>
        </pc:picChg>
      </pc:sldChg>
      <pc:sldChg chg="new del">
        <pc:chgData name="Matthew Roh" userId="5959914d4306194d" providerId="LiveId" clId="{3F372985-A678-4407-B75E-930BC299D62A}" dt="2023-08-29T16:13:03.375" v="28039" actId="47"/>
        <pc:sldMkLst>
          <pc:docMk/>
          <pc:sldMk cId="2799213851" sldId="293"/>
        </pc:sldMkLst>
      </pc:sldChg>
      <pc:sldChg chg="add del">
        <pc:chgData name="Matthew Roh" userId="5959914d4306194d" providerId="LiveId" clId="{3F372985-A678-4407-B75E-930BC299D62A}" dt="2023-08-29T15:37:57.396" v="27947"/>
        <pc:sldMkLst>
          <pc:docMk/>
          <pc:sldMk cId="3654328531" sldId="293"/>
        </pc:sldMkLst>
      </pc:sldChg>
      <pc:sldChg chg="addSp delSp modSp add mod ord">
        <pc:chgData name="Matthew Roh" userId="5959914d4306194d" providerId="LiveId" clId="{3F372985-A678-4407-B75E-930BC299D62A}" dt="2023-08-29T17:03:30.960" v="28045"/>
        <pc:sldMkLst>
          <pc:docMk/>
          <pc:sldMk cId="4057050196" sldId="293"/>
        </pc:sldMkLst>
        <pc:spChg chg="del mod">
          <ac:chgData name="Matthew Roh" userId="5959914d4306194d" providerId="LiveId" clId="{3F372985-A678-4407-B75E-930BC299D62A}" dt="2023-08-29T16:13:16.158" v="28043"/>
          <ac:spMkLst>
            <pc:docMk/>
            <pc:sldMk cId="4057050196" sldId="293"/>
            <ac:spMk id="3" creationId="{920F7BFC-66A0-6EC3-93F7-1E7987F1F49F}"/>
          </ac:spMkLst>
        </pc:spChg>
        <pc:picChg chg="add mod">
          <ac:chgData name="Matthew Roh" userId="5959914d4306194d" providerId="LiveId" clId="{3F372985-A678-4407-B75E-930BC299D62A}" dt="2023-08-29T16:13:16.158" v="28043"/>
          <ac:picMkLst>
            <pc:docMk/>
            <pc:sldMk cId="4057050196" sldId="293"/>
            <ac:picMk id="5" creationId="{59DA6875-0204-5700-5939-258E842001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66174A-8E5A-7E2C-1DCF-5837308F1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068EBD6-E3DF-43C1-29DC-8B76A71FC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5069D-46DD-AC24-7923-3C5C6B6B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412F04-126B-A719-9C43-A0456AE6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AB3A05-DF55-9B45-F386-0BCB6954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6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8B235C-8ED9-D3C8-6971-2AD1E60F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C2D9E3-8975-01C4-B10F-54EFEA268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2CFA3C-530E-8965-DBFC-C65C3017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B6CFF0-9230-1E44-8120-168D0843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EFC9F-49AC-3371-554C-2B6C2DE4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03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B760EE7-78E2-9359-5868-4CDA7BF9E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28E359-3E2E-3657-94FA-A6EAEB1A3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7D07C9-26D3-8A90-5874-913F6AD3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425720-DAEA-4EEA-4E76-7BED8C96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FA376E-377B-286E-F3DD-0BA0B773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2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91C5BA-5B49-8745-BBFC-80253D92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1EEB54-12E6-851F-28A7-EB7CA1C3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B51281-BC72-D317-002E-9379F530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ED0B26-2651-B476-EA06-ED67A22A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4E9A0E-0CF2-F670-F63A-62CE837D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7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0B8D2D-FF5B-6812-9435-DBB0DC06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BF7D05-22A8-634D-92C0-483A7407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D59C67-7EE1-394D-9A1B-EB12A967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565AE7-8213-429B-4DF8-2427C7FA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A7548B-80FA-A34C-87F4-B2799D9A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8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915E76-A09F-5A85-FE17-7AF131F8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1E34E3-E0C8-B051-75FD-56B5D22BF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CB9FC8-8664-3E42-C2CA-64612E198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6D0663-4481-CF7F-22E7-66ACDA3A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D61096-F494-38AA-E402-DD07463B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5B22D0-B031-AFDB-04C5-5F6C9CCD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66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8D002-DB16-FAB5-F590-6ECBD88C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9A4E29-ACE8-8252-D373-0F79B81E9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08BF49-D35E-4C09-E1F4-134DFDE73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1EA83C-7B47-0637-E032-1097E650A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9BBD71E-8A1E-AC86-92D4-96470F4FD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D0A726-7870-5201-2966-075D0D60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83E05B-6B3A-2E18-BD7C-A1D758E9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96EA801-AB20-7A5A-6834-FDE3D67D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3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6825D6-8418-48D1-AF40-76125402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8B13DEF-8A20-17FA-F905-F94DF9BD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ECFCFA-BBA9-89B9-5A2B-8CFD9BF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5F29D9-7AF9-C4C3-E425-405D5C4C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45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824497D-6874-7650-E30B-C6DE5C5F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89C1AFE-5AFE-24D9-790A-48FABA2C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6B67A-BDF2-C33D-4E82-7AD95A0A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80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95C135-70BA-B404-25C3-FA2B30CC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09ACEF-86BF-D598-D4F8-FC3B6E7C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E8F611-3D20-E17C-0A9A-401A988C4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0AE392-3F86-BEDA-8DFC-59AC4CF3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D69B0D-EB5E-E07E-D2F8-469976FE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B91661-3536-06C8-FA43-EC69FBD9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77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DB7DD6-E803-3091-E783-1859CDB9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F1BBB2-8A7F-6CA9-2408-6D373951A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E01870-E1CF-4491-833F-0BD4628B6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4AAB8B-46E5-C584-D5CE-BD2772BE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9C7F45-E228-A10E-C254-05792FEA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677DA8-0A0B-FFC8-3CE6-33C154DD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94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4BB760B-EE18-E1BA-135D-DE79A774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B87365-D845-2ECB-4900-0F1A79EDA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887BAA-DB22-CAE7-53B4-3331FA5ED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49C8-64DF-47F8-9C15-C42FF989056C}" type="datetimeFigureOut">
              <a:rPr lang="ko-KR" altLang="en-US" smtClean="0"/>
              <a:t>2023-08-30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02C3A7-0440-7315-330C-CC14646F5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A72726-AEB0-5370-82C6-81B87003E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D016-DAA5-4C0C-8C3D-58532B8D0E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42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acmicpc.net/problem/191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cmicpc.net/problem/19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4BD5B9-39A7-4268-874B-E45881A1E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/>
              <a:t>제</a:t>
            </a:r>
            <a:r>
              <a:rPr lang="en-US" altLang="ko-KR" sz="4400" dirty="0"/>
              <a:t>2</a:t>
            </a:r>
            <a:r>
              <a:rPr lang="ko-KR" altLang="en-US" sz="4400" dirty="0"/>
              <a:t>회 </a:t>
            </a:r>
            <a:r>
              <a:rPr lang="ko-KR" altLang="en-US" sz="4400" dirty="0" err="1"/>
              <a:t>흐즈로컵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6A4CE69-8EEE-915D-5EB9-AAD8DC7F6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Editorial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03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BBA32-B5A9-2A3E-455D-DEEB1C4B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운영진의 풀이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2B84BD5-0DBE-8187-BA6A-9000FB553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3734594"/>
            <a:ext cx="8601075" cy="533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6F115F-7B34-E6E4-1CCC-183E92472494}"/>
                  </a:ext>
                </a:extLst>
              </p:cNvPr>
              <p:cNvSpPr txBox="1"/>
              <p:nvPr/>
            </p:nvSpPr>
            <p:spPr>
              <a:xfrm>
                <a:off x="7996632" y="2638325"/>
                <a:ext cx="3620075" cy="647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은</m:t>
                    </m:r>
                  </m:oMath>
                </a14:m>
                <a:r>
                  <a:rPr lang="ko-KR" altLang="en-US" dirty="0"/>
                  <a:t> 여기에 있습니다</a:t>
                </a:r>
                <a:r>
                  <a:rPr lang="en-US" altLang="ko-KR" dirty="0"/>
                  <a:t>. (</a:t>
                </a:r>
                <a:r>
                  <a:rPr lang="ko-KR" altLang="en-US" dirty="0"/>
                  <a:t>분홍색</a:t>
                </a:r>
                <a:r>
                  <a:rPr lang="en-US" altLang="ko-KR" dirty="0"/>
                  <a:t>)</a:t>
                </a:r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6F115F-7B34-E6E4-1CCC-183E92472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632" y="2638325"/>
                <a:ext cx="3620075" cy="647806"/>
              </a:xfrm>
              <a:prstGeom prst="rect">
                <a:avLst/>
              </a:prstGeom>
              <a:blipFill>
                <a:blip r:embed="rId3"/>
                <a:stretch>
                  <a:fillRect l="-505" t="-5660" r="-31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AD5283D4-1046-54B1-916C-8E7A57F8B4B9}"/>
              </a:ext>
            </a:extLst>
          </p:cNvPr>
          <p:cNvSpPr/>
          <p:nvPr/>
        </p:nvSpPr>
        <p:spPr>
          <a:xfrm>
            <a:off x="10058733" y="3139866"/>
            <a:ext cx="174726" cy="5416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65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4FD77-7623-F5C0-3F02-3F603AFB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참가자의 풀이 </a:t>
            </a:r>
            <a:r>
              <a:rPr lang="en-US" altLang="ko-KR" dirty="0"/>
              <a:t>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A57915A-1BEF-027F-8EDB-67C4B14A3D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모든 용사가 같은 달팽이 모양 경로를 따르게 하지 않고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모든 용사의 배치를 달팽이 모양 경로를 따라 </a:t>
                </a:r>
                <a:r>
                  <a:rPr lang="en-US" altLang="ko-KR" dirty="0"/>
                  <a:t>“</a:t>
                </a:r>
                <a:r>
                  <a:rPr lang="ko-KR" altLang="en-US" dirty="0"/>
                  <a:t>평행이동</a:t>
                </a:r>
                <a:r>
                  <a:rPr lang="en-US" altLang="ko-KR" dirty="0"/>
                  <a:t>”</a:t>
                </a:r>
                <a:r>
                  <a:rPr lang="ko-KR" altLang="en-US" dirty="0"/>
                  <a:t>하는 풀이가 존재합니다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이렇게 하면 모든 용사는 서로 만나지 않으며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유한 시간 내에 모든 용사가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에 도착하며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정당한 지시가 됩니다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A57915A-1BEF-027F-8EDB-67C4B14A3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34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CE4BBD-4DD4-A314-967A-5FDFFF4C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참가자의 풀이 </a:t>
            </a:r>
            <a:r>
              <a:rPr lang="en-US" altLang="ko-KR" dirty="0"/>
              <a:t>2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5A74456-BB8A-04C8-26CE-50D614CBE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@ruykun</a:t>
                </a:r>
                <a:r>
                  <a:rPr lang="ko-KR" altLang="en-US" dirty="0"/>
                  <a:t>님의 풀이입니다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정해에서 설명한 </a:t>
                </a:r>
                <a:r>
                  <a:rPr lang="en-US" altLang="ko-KR" dirty="0"/>
                  <a:t>“</a:t>
                </a:r>
                <a:r>
                  <a:rPr lang="ko-KR" altLang="en-US" dirty="0"/>
                  <a:t>경로</a:t>
                </a:r>
                <a:r>
                  <a:rPr lang="en-US" altLang="ko-KR" dirty="0"/>
                  <a:t>”</a:t>
                </a:r>
                <a:r>
                  <a:rPr lang="ko-KR" altLang="en-US" dirty="0"/>
                  <a:t>는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반드시 달팽이 모양이 되어야 하는 것은 아닙니다</a:t>
                </a:r>
                <a:r>
                  <a:rPr lang="en-US" altLang="ko-KR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에서 시작하면서 범위 내의 모든 좌표를 한 번씩 지난다면</a:t>
                </a:r>
                <a:r>
                  <a:rPr lang="en-US" altLang="ko-KR" dirty="0"/>
                  <a:t>,</a:t>
                </a:r>
                <a:br>
                  <a:rPr lang="en-US" altLang="ko-KR" dirty="0"/>
                </a:br>
                <a:r>
                  <a:rPr lang="ko-KR" altLang="en-US" dirty="0"/>
                  <a:t>어떤 </a:t>
                </a:r>
                <a:r>
                  <a:rPr lang="ko-KR" altLang="en-US" dirty="0" err="1"/>
                  <a:t>경로든</a:t>
                </a:r>
                <a:r>
                  <a:rPr lang="ko-KR" altLang="en-US" dirty="0"/>
                  <a:t> 같은 방식으로 문제를 해결할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@ruykun</a:t>
                </a:r>
                <a:r>
                  <a:rPr lang="ko-KR" altLang="en-US" dirty="0"/>
                  <a:t>님이 사용하신 경로는 다음 슬라이드와 같습니다</a:t>
                </a:r>
                <a:r>
                  <a:rPr lang="en-US" altLang="ko-KR" dirty="0"/>
                  <a:t>.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5A74456-BB8A-04C8-26CE-50D614CBE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74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FF01E-E533-957E-087E-41F03F19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참가자의 풀이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5" name="내용 개체 틀 4" descr="그림, 스케치, 아동 미술, 라인 아트이(가) 표시된 사진&#10;&#10;자동 생성된 설명">
            <a:extLst>
              <a:ext uri="{FF2B5EF4-FFF2-40B4-BE49-F238E27FC236}">
                <a16:creationId xmlns:a16="http://schemas.microsoft.com/office/drawing/2014/main" id="{0E1E3917-7FCA-EDA1-C2C0-D3A4078BE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2048669"/>
            <a:ext cx="3105150" cy="3905250"/>
          </a:xfrm>
        </p:spPr>
      </p:pic>
    </p:spTree>
    <p:extLst>
      <p:ext uri="{BB962C8B-B14F-4D97-AF65-F5344CB8AC3E}">
        <p14:creationId xmlns:p14="http://schemas.microsoft.com/office/powerpoint/2010/main" val="301138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38CF1C-0010-D6E6-3EF9-805D7F87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참가자의 풀이 </a:t>
            </a:r>
            <a:r>
              <a:rPr lang="en-US" altLang="ko-KR" dirty="0"/>
              <a:t>3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0022C2B-7E67-FF4F-CA3A-F6BE4EEAA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그 외에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무작위화를 통해 용사 간의 거리가 커지도록 용사들을 </a:t>
                </a:r>
                <a:r>
                  <a:rPr lang="ko-KR" altLang="en-US" dirty="0" err="1"/>
                  <a:t>후진시킨</a:t>
                </a:r>
                <a:r>
                  <a:rPr lang="ko-KR" altLang="en-US" dirty="0"/>
                  <a:t> 다음 다시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을 향하는 무작위 경로를 따라서 이동시키는 풀이가 통과하였습니다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본 대회에서 거의 유일하게 휴리스틱을 사용하여 만점을 받은 솔루션입니다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 풀이가 왜 작동하는지는 운영진 또한 증명하지 못했습니다</a:t>
                </a:r>
                <a:r>
                  <a:rPr lang="en-US" altLang="ko-KR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0022C2B-7E67-FF4F-CA3A-F6BE4EEAA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04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A9248C-5AA2-8514-44A5-DC39E4C0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SAVE the World (Large)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0A0DD3A-ADFB-7DB6-41BE-3E2A539DED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의도한 난이도</a:t>
                </a:r>
                <a:r>
                  <a:rPr lang="en-US" altLang="ko-KR" dirty="0"/>
                  <a:t>: </a:t>
                </a:r>
                <a:r>
                  <a:rPr lang="en-US" altLang="ko-KR" b="1" dirty="0">
                    <a:solidFill>
                      <a:srgbClr val="27E2A4"/>
                    </a:solidFill>
                  </a:rPr>
                  <a:t>Platinum</a:t>
                </a:r>
                <a:r>
                  <a:rPr lang="en-US" altLang="ko-KR" dirty="0"/>
                  <a:t> ~ </a:t>
                </a:r>
                <a:r>
                  <a:rPr lang="en-US" altLang="ko-KR" b="1" dirty="0">
                    <a:solidFill>
                      <a:srgbClr val="00B4FC"/>
                    </a:solidFill>
                  </a:rPr>
                  <a:t>Diamond</a:t>
                </a:r>
              </a:p>
              <a:p>
                <a:r>
                  <a:rPr lang="ko-KR" altLang="en-US" dirty="0"/>
                  <a:t>점수 분포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만점</a:t>
                </a:r>
                <a:r>
                  <a:rPr lang="en-US" altLang="ko-KR" dirty="0"/>
                  <a:t>: 16</a:t>
                </a:r>
                <a:r>
                  <a:rPr lang="ko-KR" altLang="en-US" dirty="0"/>
                  <a:t>명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200×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0×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: 2</a:t>
                </a:r>
                <a:r>
                  <a:rPr lang="ko-KR" altLang="en-US" dirty="0"/>
                  <a:t>명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,200×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: 1</a:t>
                </a:r>
                <a:r>
                  <a:rPr lang="ko-KR" altLang="en-US" dirty="0"/>
                  <a:t>명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,150×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: 1</a:t>
                </a:r>
                <a:r>
                  <a:rPr lang="ko-KR" altLang="en-US" dirty="0"/>
                  <a:t>명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,100×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: 1</a:t>
                </a:r>
                <a:r>
                  <a:rPr lang="ko-KR" altLang="en-US" dirty="0"/>
                  <a:t>명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0,50×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/>
                  <a:t>: 7</a:t>
                </a:r>
                <a:r>
                  <a:rPr lang="ko-KR" altLang="en-US" dirty="0"/>
                  <a:t>명</a:t>
                </a:r>
                <a:endParaRPr lang="en-US" altLang="ko-KR" dirty="0"/>
              </a:p>
              <a:p>
                <a:r>
                  <a:rPr lang="ko-KR" altLang="en-US" dirty="0"/>
                  <a:t>태그</a:t>
                </a:r>
                <a:r>
                  <a:rPr lang="en-US" altLang="ko-KR" dirty="0"/>
                  <a:t>: </a:t>
                </a:r>
                <a:r>
                  <a:rPr lang="en-US" altLang="ko-KR" dirty="0" err="1"/>
                  <a:t>ad_hoc</a:t>
                </a:r>
                <a:r>
                  <a:rPr lang="en-US" altLang="ko-KR" dirty="0"/>
                  <a:t>, constructive, sorting, greedy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0A0DD3A-ADFB-7DB6-41BE-3E2A539DE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00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E7141-D8C7-2474-AE51-5038494F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제약 설명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421FB4-58FB-EABB-16D4-C256E1B8D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≤500</m:t>
                    </m:r>
                  </m:oMath>
                </a14:m>
                <a:endParaRPr lang="en-US" altLang="ko-KR" b="0" dirty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−1000≤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≤1000</m:t>
                    </m:r>
                  </m:oMath>
                </a14:m>
                <a:endParaRPr lang="en-US" altLang="ko-KR" b="0" dirty="0"/>
              </a:p>
              <a:p>
                <a:r>
                  <a:rPr lang="ko-KR" altLang="en-US" b="0" dirty="0"/>
                  <a:t>특수한 성질을 만족하도록 생성된 데이터가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ko-KR" altLang="en-US" b="0" dirty="0"/>
                  <a:t>개씩 총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ko-KR" altLang="en-US" b="0" dirty="0"/>
                  <a:t>개 존재합니다</a:t>
                </a:r>
                <a:r>
                  <a:rPr lang="en-US" altLang="ko-KR" b="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dirty="0"/>
                  <a:t>은 주어진 용사의 배치에 따라서 계산할 수 있는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ko-KR" altLang="en-US" b="0" dirty="0"/>
                  <a:t>의 자명한 하한입니다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 사실은 각 용사가 독립적으로 존재할 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b="0" dirty="0"/>
                  <a:t>에 도달하는데 걸리는 시간이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b="0" dirty="0"/>
                  <a:t>-norm</a:t>
                </a:r>
                <a:r>
                  <a:rPr lang="ko-KR" altLang="en-US" b="0" dirty="0"/>
                  <a:t>과 같다는 점과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매 순간 한 명의 용사만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b="0" dirty="0"/>
                  <a:t>에 도달할 수 있다는 사실에 근거합니다</a:t>
                </a:r>
                <a:r>
                  <a:rPr lang="en-US" altLang="ko-KR" b="0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421FB4-58FB-EABB-16D4-C256E1B8D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4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E7141-D8C7-2474-AE51-5038494F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제약 설명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421FB4-58FB-EABB-16D4-C256E1B8D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점수는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dirty="0"/>
                  <a:t>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ko-KR" altLang="en-US" b="0" dirty="0"/>
                  <a:t>의 비에 따라서 일차적으로 계산되며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최대 실행 시간이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ko-KR" altLang="en-US" b="0" dirty="0"/>
                  <a:t>초를 초과하는 경우 실행 시간에 따라 지수적으로 감점됩니다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시간에 따른 페널티를 둔 이유는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실행 시간을 최대한 사용하여 연산의 양을 늘리는 기존의 휴리스틱 대회 특유의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전략을 막기 </a:t>
                </a:r>
                <a:r>
                  <a:rPr lang="ko-KR" altLang="en-US" dirty="0" err="1"/>
                  <a:t>위함입니다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모든 실행에서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ko-KR" altLang="en-US" dirty="0"/>
                  <a:t>이며 실행 시간이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ko-KR" altLang="en-US" dirty="0"/>
                  <a:t>초를 초과하지 않으면 만점을 받을 수 있습니다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4421FB4-58FB-EABB-16D4-C256E1B8D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57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서</m:t>
                    </m:r>
                  </m:oMath>
                </a14:m>
                <a:r>
                  <a:rPr lang="ko-KR" altLang="en-US" dirty="0"/>
                  <a:t>로 다른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ko-KR" altLang="en-US" dirty="0"/>
                  <a:t>의 값의 종류가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ko-KR" altLang="en-US" dirty="0"/>
                  <a:t>가지인 경우 어떻게 점수를 얻을 수 있을지 알아봅시다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 경우는 모든 용사들이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ko-KR" altLang="en-US" dirty="0"/>
                  <a:t>개의 평행한 직선 위에 배치된 상태입니다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점수를 얻기 위해 이 정보를 어떻게 활용할 수 있을까요</a:t>
                </a:r>
                <a:r>
                  <a:rPr lang="en-US" altLang="ko-KR" dirty="0"/>
                  <a:t>?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42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각 직선을 위치 순서대로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b="0" dirty="0"/>
                  <a:t>로 부릅시다</a:t>
                </a:r>
                <a:r>
                  <a:rPr lang="en-US" altLang="ko-KR" b="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b="0" dirty="0"/>
                  <a:t>과 가장 가까운 직선을 고른 뒤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이 직선을 중심으로 직선들을 한 경로로 연결해 줍시다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예를 들어</a:t>
                </a:r>
                <a:r>
                  <a:rPr lang="en-US" altLang="ko-KR" dirty="0"/>
                  <a:t>,</a:t>
                </a:r>
                <a:r>
                  <a:rPr lang="en-US" altLang="ko-KR" b="0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ko-KR" altLang="en-US" b="0" dirty="0"/>
                  <a:t>이고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b="0" dirty="0"/>
                  <a:t>과 가장 가까운 직선이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b="0" dirty="0" err="1"/>
                  <a:t>었다고</a:t>
                </a:r>
                <a:r>
                  <a:rPr lang="ko-KR" altLang="en-US" b="0" dirty="0"/>
                  <a:t> 생각해 봅시다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 경우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ko-KR" b="0" dirty="0"/>
                  <a:t> </a:t>
                </a:r>
                <a:r>
                  <a:rPr lang="ko-KR" altLang="en-US" b="0" dirty="0"/>
                  <a:t>순으로 연결해 줄 수 있을 것입니다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b="0" dirty="0"/>
                  <a:t>이 순서를 최적화함으로써 점수를 얻어내는 전략을 구성해 볼 수 있습니다</a:t>
                </a:r>
                <a:r>
                  <a:rPr lang="en-US" altLang="ko-KR" b="0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11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AFD6DD-9157-E448-B1C3-9A55FFC4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1670DF-34E7-B4DE-C994-EFF2AF15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Credit</a:t>
            </a:r>
          </a:p>
          <a:p>
            <a:r>
              <a:rPr lang="en-US" altLang="ko-KR" dirty="0"/>
              <a:t>A1. SAVE the World (Small)</a:t>
            </a:r>
          </a:p>
          <a:p>
            <a:pPr lvl="1"/>
            <a:r>
              <a:rPr lang="ko-KR" altLang="en-US" dirty="0"/>
              <a:t>제약 설명</a:t>
            </a:r>
            <a:endParaRPr lang="en-US" altLang="ko-KR" dirty="0"/>
          </a:p>
          <a:p>
            <a:pPr lvl="1"/>
            <a:r>
              <a:rPr lang="ko-KR" altLang="en-US" dirty="0"/>
              <a:t>운영진의 풀이</a:t>
            </a:r>
            <a:endParaRPr lang="en-US" altLang="ko-KR" dirty="0"/>
          </a:p>
          <a:p>
            <a:pPr lvl="1"/>
            <a:r>
              <a:rPr lang="ko-KR" altLang="en-US" dirty="0"/>
              <a:t>참가자의 풀이</a:t>
            </a:r>
            <a:endParaRPr lang="en-US" altLang="ko-KR" dirty="0"/>
          </a:p>
          <a:p>
            <a:r>
              <a:rPr lang="en-US" altLang="ko-KR" dirty="0"/>
              <a:t>A2. SAVE the World (Large)</a:t>
            </a:r>
          </a:p>
          <a:p>
            <a:pPr lvl="1"/>
            <a:r>
              <a:rPr lang="ko-KR" altLang="en-US" dirty="0"/>
              <a:t>제약 설명</a:t>
            </a:r>
            <a:endParaRPr lang="en-US" altLang="ko-KR" dirty="0"/>
          </a:p>
          <a:p>
            <a:pPr lvl="1"/>
            <a:r>
              <a:rPr lang="ko-KR" altLang="en-US" dirty="0"/>
              <a:t>부분점수를 받는 방법</a:t>
            </a:r>
            <a:endParaRPr lang="en-US" altLang="ko-KR" dirty="0"/>
          </a:p>
          <a:p>
            <a:pPr lvl="1"/>
            <a:r>
              <a:rPr lang="ko-KR" altLang="en-US" dirty="0"/>
              <a:t>운영진의 풀이</a:t>
            </a:r>
            <a:endParaRPr lang="en-US" altLang="ko-KR" dirty="0"/>
          </a:p>
          <a:p>
            <a:pPr lvl="1"/>
            <a:r>
              <a:rPr lang="ko-KR" altLang="en-US" dirty="0"/>
              <a:t>참가자의 풀이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6088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이 순서들은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9!=362880</m:t>
                    </m:r>
                  </m:oMath>
                </a14:m>
                <a:r>
                  <a:rPr lang="ko-KR" altLang="en-US" b="0" dirty="0"/>
                  <a:t>가지이므로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모든 경우의 수를 따지기에는 시간이 충분하지 않습니다</a:t>
                </a:r>
                <a:r>
                  <a:rPr lang="en-US" altLang="ko-KR" b="0" dirty="0"/>
                  <a:t>. </a:t>
                </a:r>
                <a:r>
                  <a:rPr lang="ko-KR" altLang="en-US" b="0" dirty="0"/>
                  <a:t>하지만 무작위 순서를 여러 개 탐색하여 그 중 최적인 경우를 고르거나</a:t>
                </a:r>
                <a:r>
                  <a:rPr lang="en-US" altLang="ko-KR" b="0" dirty="0"/>
                  <a:t>, </a:t>
                </a:r>
                <a:r>
                  <a:rPr lang="ko-KR" altLang="en-US" dirty="0"/>
                  <a:t>탐욕적 방법을 사용하는 등의 방법이 존재합니다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이 방법으로 이 경우에 만점을 받을 수 있음이 보장되지 않지만</a:t>
                </a:r>
                <a:r>
                  <a:rPr lang="en-US" altLang="ko-KR" b="0" dirty="0"/>
                  <a:t>, “</a:t>
                </a:r>
                <a:r>
                  <a:rPr lang="ko-KR" altLang="en-US" b="0" dirty="0"/>
                  <a:t>충분히</a:t>
                </a:r>
                <a:r>
                  <a:rPr lang="en-US" altLang="ko-KR" b="0" dirty="0"/>
                  <a:t> </a:t>
                </a:r>
                <a:r>
                  <a:rPr lang="ko-KR" altLang="en-US" b="0" dirty="0"/>
                  <a:t>높은</a:t>
                </a:r>
                <a:r>
                  <a:rPr lang="en-US" altLang="ko-KR" b="0" dirty="0"/>
                  <a:t>” </a:t>
                </a:r>
                <a:r>
                  <a:rPr lang="ko-KR" altLang="en-US" b="0" dirty="0"/>
                  <a:t>점수를 얻어내기 위해 이 방법을 사용할 수 있습니다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또한 직선 위의 용사들의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까지의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/>
                  <a:t>-norm</a:t>
                </a:r>
                <a:r>
                  <a:rPr lang="ko-KR" altLang="en-US" dirty="0"/>
                  <a:t>이 좌표에 따라 낮아졌다가 높아지는 형태의 </a:t>
                </a:r>
                <a:r>
                  <a:rPr lang="en-US" altLang="ko-KR" dirty="0"/>
                  <a:t>“</a:t>
                </a:r>
                <a:r>
                  <a:rPr lang="ko-KR" altLang="en-US" dirty="0"/>
                  <a:t>끊어진 일차함수</a:t>
                </a:r>
                <a:r>
                  <a:rPr lang="en-US" altLang="ko-KR" dirty="0"/>
                  <a:t>” </a:t>
                </a:r>
                <a:r>
                  <a:rPr lang="ko-KR" altLang="en-US" dirty="0"/>
                  <a:t>형태라는 점도 응용할 수 있습니다</a:t>
                </a:r>
                <a:r>
                  <a:rPr lang="en-US" altLang="ko-KR" dirty="0"/>
                  <a:t>.</a:t>
                </a:r>
                <a:endParaRPr lang="en-US" altLang="ko-KR" b="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319" b="-1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71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2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b="0" dirty="0"/>
                  <a:t>서로 다른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/>
                  <a:t>-norm</a:t>
                </a:r>
                <a:r>
                  <a:rPr lang="ko-KR" altLang="en-US" dirty="0"/>
                  <a:t>의 종류가 최대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ko-KR" altLang="en-US" dirty="0"/>
                  <a:t>가지인 경우 어떻게 점수를 얻을 수 있을지 알아봅시다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이 경우는 모든 용사들이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ko-KR" altLang="en-US" b="0" dirty="0"/>
                  <a:t>개의 동심원 위에 배치된 상태입니다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b="0" dirty="0"/>
                  <a:t>점수를 얻기 위해 이 정보를 어떻게 활용할 수 있을까요</a:t>
                </a:r>
                <a:r>
                  <a:rPr lang="en-US" altLang="ko-KR" b="0" dirty="0"/>
                  <a:t>?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859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2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b="0" dirty="0"/>
                  <a:t>같은 동심원 위에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b="0" dirty="0"/>
                  <a:t>명의 용사가 존재한다고 가정해 봅시다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 용사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b="0" dirty="0"/>
                  <a:t>명의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b="0" dirty="0"/>
                  <a:t> 값은 서로 다르며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모두 연속합니다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 용사들이 모두 동심원 위를 도는 동안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b="0" dirty="0"/>
                  <a:t>의 최댓값은 변화하지 않습니다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우선 용사들의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b="0" dirty="0"/>
                  <a:t> 값을 모두 </a:t>
                </a:r>
                <a:r>
                  <a:rPr lang="ko-KR" altLang="en-US" b="0" dirty="0" err="1"/>
                  <a:t>전처리해줍시다</a:t>
                </a:r>
                <a:r>
                  <a:rPr lang="en-US" altLang="ko-KR" b="0" dirty="0"/>
                  <a:t>.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그런 뒤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각 용사들이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b="0" dirty="0"/>
                  <a:t>에 따라 동심원 위를 돌다가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b="0" dirty="0"/>
                  <a:t>으로 접근하는 전략을 생각합시다</a:t>
                </a:r>
                <a:r>
                  <a:rPr lang="en-US" altLang="ko-KR" b="0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61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2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각 용사의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b="0" dirty="0"/>
                  <a:t>값을 정하는 방법은 유일하지 않습니다</a:t>
                </a:r>
                <a:r>
                  <a:rPr lang="en-US" altLang="ko-KR" b="0" dirty="0"/>
                  <a:t>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b="0" dirty="0"/>
                  <a:t>값이 같은 용사의 순서를 정하는 방법을 지문에서 언급하지 않았기 때문입니다</a:t>
                </a:r>
                <a:r>
                  <a:rPr lang="en-US" altLang="ko-KR" b="0" dirty="0"/>
                  <a:t>.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dirty="0"/>
                  <a:t>값이 같은 용사의 순서를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매개변수로 최적화한다면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용사가 동심원 위에서 돌다가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b="0" dirty="0"/>
                  <a:t>으로 접근하는 전략을 유효하게 활용할 수 있을 것입니다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이러한 관측은 만점을 받는 풀이를 도출하는데 일부 응용할 수도 있습니다</a:t>
                </a:r>
                <a:r>
                  <a:rPr lang="en-US" altLang="ko-KR" dirty="0"/>
                  <a:t>.</a:t>
                </a:r>
                <a:endParaRPr lang="en-US" altLang="ko-KR" b="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04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3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정확히 한 용사가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b="0" dirty="0"/>
                  <a:t>과 인접하며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이 용사는 다른 용사 한 명과 인접하며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나머지 모든 용사는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ko-KR" altLang="en-US" b="0" dirty="0"/>
                  <a:t>명의 용사와 인접할 때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어떻게 점수를 얻을 수 있을지 알아봅시다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 경우는 용사의 인접 여부에 따른 그래프가 하나의 경로 </a:t>
                </a:r>
                <a:r>
                  <a:rPr lang="en-US" altLang="ko-KR" dirty="0"/>
                  <a:t>(path graph)</a:t>
                </a:r>
                <a:r>
                  <a:rPr lang="ko-KR" altLang="en-US" dirty="0"/>
                  <a:t>를 형성합니다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점수를 얻기 위해 이 정보를 어떻게 활용할 수 있을까요</a:t>
                </a:r>
                <a:r>
                  <a:rPr lang="en-US" altLang="ko-KR" dirty="0"/>
                  <a:t>?</a:t>
                </a:r>
                <a:endParaRPr lang="en-US" altLang="ko-KR" b="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5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325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CB1BB-E3D0-C285-C9A0-746C6C7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3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용사의 좌표에 따라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배</m:t>
                    </m:r>
                  </m:oMath>
                </a14:m>
                <a:r>
                  <a:rPr lang="ko-KR" altLang="en-US" dirty="0"/>
                  <a:t>열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ko-KR" altLang="en-US" dirty="0"/>
                  <a:t>를 구하면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dirty="0"/>
                  <a:t>이며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ko-KR" altLang="en-US" dirty="0"/>
                  <a:t>임을 확인할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 사실에 따라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조건 하에 항상 성립합니다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그런데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dirty="0"/>
                  <a:t>뿐만 아니라 경로의 길이 또한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dirty="0"/>
                  <a:t>이라는 점을 관찰할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그러므로</a:t>
                </a:r>
                <a:r>
                  <a:rPr lang="en-US" altLang="ko-KR" dirty="0"/>
                  <a:t>, DFS</a:t>
                </a:r>
                <a:r>
                  <a:rPr lang="ko-KR" altLang="en-US" dirty="0"/>
                  <a:t>를 사용해 경로 그래프를 탐색하여 용사가 이동할 경로를 전처리해 줍시다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 경로를 따라서 모든 용사가 함께 이동하면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dirty="0"/>
                  <a:t>이 됩니다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DB9D64-92CA-3ABE-C7FA-721A655C5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72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275C7-3F71-6C4D-9BD9-25DDB215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4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AB3714-5743-5D37-C6D8-B7F839D1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용사의 위치가 무작위로 선정된 경우를 생각해 봅시다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용사의 위치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용사 간의 거리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/>
                  <a:t>-norm</a:t>
                </a:r>
                <a:r>
                  <a:rPr lang="ko-KR" altLang="en-US" dirty="0"/>
                  <a:t> 등의 수치는 </a:t>
                </a:r>
                <a:r>
                  <a:rPr lang="ko-KR" altLang="en-US" dirty="0" err="1"/>
                  <a:t>무작위적인</a:t>
                </a:r>
                <a:r>
                  <a:rPr lang="ko-KR" altLang="en-US" dirty="0"/>
                  <a:t> 분포의 성질에 따라 결정됩니다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점수를 얻기 위해 이 정보를 어떻게 활용할 수 있을까요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AB3714-5743-5D37-C6D8-B7F839D1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665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275C7-3F71-6C4D-9BD9-25DDB215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4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AB3714-5743-5D37-C6D8-B7F839D1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용사의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좌표와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ko-KR" altLang="en-US" dirty="0"/>
                  <a:t>좌표를 균등분포로 근사할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서로 다른 용사의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/>
                  <a:t>좌표와 차가 평균적으로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2000/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dirty="0"/>
                  <a:t>이라고 가정하면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 값을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ko-KR" altLang="en-US" dirty="0"/>
                  <a:t> 정도로 전제하고 문제를 풀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탐욕적 방법에 따라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ko-KR" altLang="en-US" dirty="0"/>
                  <a:t> 가까운 용사부터 지시를 정합시다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탐욕적으로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/>
                  <a:t>-norm</a:t>
                </a:r>
                <a:r>
                  <a:rPr lang="ko-KR" altLang="en-US" dirty="0"/>
                  <a:t>을 최소화하는 방향을 우선시하여 이동하면서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이미 그 시점에 그 위치에 있는 용사와 충돌하지 않도록 백트래킹을 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이렇게 하면 용사끼리 충돌할 가능성은 매우 작게 됩니다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AB3714-5743-5D37-C6D8-B7F839D1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237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275C7-3F71-6C4D-9BD9-25DDB215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부분점수를 받는 방법 </a:t>
            </a:r>
            <a:r>
              <a:rPr lang="en-US" altLang="ko-KR" dirty="0"/>
              <a:t>4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AB3714-5743-5D37-C6D8-B7F839D1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실제로 이러한 알고리즘은 무작위로 생성된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ko-KR" altLang="en-US" dirty="0"/>
                  <a:t>개의 경우 모두에서 만점을 받음을 확인할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 휴리스틱은 용사의 밀도가 매우 낮다는 점을 전제로 문제를 접근하기 때문에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 전제가 성립하지 않는 테스트 케이스에는 적용하기 어려울 수 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그러나 이 전제가 확실히 성립하는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개</m:t>
                    </m:r>
                  </m:oMath>
                </a14:m>
                <a:r>
                  <a:rPr lang="ko-KR" altLang="en-US" dirty="0"/>
                  <a:t>의 테스트 케이스에서 점수를 얻으려는 경우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 전략은 확실히 유효합니다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EAB3714-5743-5D37-C6D8-B7F839D1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29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9F9DA-9285-98FC-D96D-D54965BF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운영진의 풀이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336FF-37C3-4472-6841-F203EA8E56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두 배열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ko-KR" altLang="en-US" dirty="0"/>
                  <a:t> 매 순간 갱신하면서 다음 규칙에 따라 용사를 이동시킵니다</a:t>
                </a:r>
                <a:r>
                  <a:rPr lang="en-US" altLang="ko-KR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dirty="0"/>
                  <a:t>이라면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동심원을 따라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용사를 반시계 방향으로 이동시킵니다</a:t>
                </a:r>
                <a:r>
                  <a:rPr lang="en-US" altLang="ko-KR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dirty="0"/>
                  <a:t>라면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b="0" dirty="0"/>
                  <a:t>-norm</a:t>
                </a:r>
                <a:r>
                  <a:rPr lang="ko-KR" altLang="en-US" b="0" dirty="0"/>
                  <a:t>이 커지는 반시계 방향 대각선으로 이동시킵니다</a:t>
                </a:r>
                <a:r>
                  <a:rPr lang="en-US" altLang="ko-KR" b="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라</m:t>
                    </m:r>
                  </m:oMath>
                </a14:m>
                <a:r>
                  <a:rPr lang="ko-KR" altLang="en-US" b="0" dirty="0"/>
                  <a:t>면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용사를 그대로 안쪽으로 이동시킵니다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이렇게 하면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매 순간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dirty="0"/>
                  <a:t>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ko-KR" altLang="en-US" b="0" dirty="0"/>
                  <a:t>씩 감소하며</a:t>
                </a:r>
                <a:r>
                  <a:rPr lang="en-US" altLang="ko-KR" b="0" dirty="0"/>
                  <a:t>, </a:t>
                </a:r>
                <a:r>
                  <a:rPr lang="ko-KR" altLang="en-US" dirty="0"/>
                  <a:t>지시는 정당한 지시가 됩니다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증명은 생략합니다</a:t>
                </a:r>
                <a:r>
                  <a:rPr lang="en-US" altLang="ko-KR" dirty="0"/>
                  <a:t>.</a:t>
                </a:r>
                <a:endParaRPr lang="en-US" altLang="ko-KR" b="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336FF-37C3-4472-6841-F203EA8E56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4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50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A9980F-4EE1-44AC-9219-33443CFC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Credit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103CD2-CD6B-B5C5-4266-7CF2B727F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검수진</a:t>
            </a:r>
            <a:endParaRPr lang="en-US" altLang="ko-KR" dirty="0"/>
          </a:p>
          <a:p>
            <a:pPr lvl="1"/>
            <a:r>
              <a:rPr lang="en-US" altLang="ko-KR" dirty="0"/>
              <a:t>@halin, @kiwiyou, @mingyu331, @tony9402,</a:t>
            </a:r>
            <a:br>
              <a:rPr lang="en-US" altLang="ko-KR" dirty="0"/>
            </a:br>
            <a:r>
              <a:rPr lang="en-US" altLang="ko-KR" dirty="0"/>
              <a:t>@utilforever, @wapas, @wider93</a:t>
            </a:r>
          </a:p>
          <a:p>
            <a:r>
              <a:rPr lang="ko-KR" altLang="en-US" dirty="0"/>
              <a:t>후원자</a:t>
            </a:r>
            <a:endParaRPr lang="en-US" altLang="ko-KR" dirty="0"/>
          </a:p>
          <a:p>
            <a:pPr lvl="1"/>
            <a:r>
              <a:rPr lang="en-US" altLang="ko-KR" dirty="0"/>
              <a:t>@utilforever</a:t>
            </a:r>
          </a:p>
          <a:p>
            <a:r>
              <a:rPr lang="en-US" altLang="ko-KR" dirty="0"/>
              <a:t>Visualizer </a:t>
            </a:r>
            <a:r>
              <a:rPr lang="ko-KR" altLang="en-US" dirty="0"/>
              <a:t>제작자</a:t>
            </a:r>
            <a:endParaRPr lang="en-US" altLang="ko-KR" dirty="0"/>
          </a:p>
          <a:p>
            <a:pPr lvl="1"/>
            <a:r>
              <a:rPr lang="en-US" altLang="ko-KR" dirty="0"/>
              <a:t>@mingyu331</a:t>
            </a:r>
          </a:p>
          <a:p>
            <a:r>
              <a:rPr lang="ko-KR" altLang="en-US" dirty="0"/>
              <a:t>대회 운영 및 출제 지원</a:t>
            </a:r>
            <a:endParaRPr lang="en-US" altLang="ko-KR" dirty="0"/>
          </a:p>
          <a:p>
            <a:pPr lvl="1"/>
            <a:r>
              <a:rPr lang="en-US" altLang="ko-KR" dirty="0" err="1"/>
              <a:t>Startlink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6035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A20E9D-75EF-0F87-BE05-BE63CDE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운영진의 풀이</a:t>
            </a:r>
          </a:p>
        </p:txBody>
      </p:sp>
      <p:pic>
        <p:nvPicPr>
          <p:cNvPr id="5" name="내용 개체 틀 4" descr="그림, 다채로움, 예술, 패턴이(가) 표시된 사진&#10;&#10;자동 생성된 설명">
            <a:extLst>
              <a:ext uri="{FF2B5EF4-FFF2-40B4-BE49-F238E27FC236}">
                <a16:creationId xmlns:a16="http://schemas.microsoft.com/office/drawing/2014/main" id="{CACD8769-04E3-F1DC-B5D0-CEBDA1C7F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010569"/>
            <a:ext cx="4838700" cy="3981450"/>
          </a:xfrm>
        </p:spPr>
      </p:pic>
    </p:spTree>
    <p:extLst>
      <p:ext uri="{BB962C8B-B14F-4D97-AF65-F5344CB8AC3E}">
        <p14:creationId xmlns:p14="http://schemas.microsoft.com/office/powerpoint/2010/main" val="4118723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9F9DA-9285-98FC-D96D-D54965BF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참가자의 풀이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336FF-37C3-4472-6841-F203EA8E56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>
                    <a:hlinkClick r:id="rId2"/>
                  </a:rPr>
                  <a:t>BOJ 1913: </a:t>
                </a:r>
                <a:r>
                  <a:rPr lang="ko-KR" altLang="en-US" dirty="0">
                    <a:hlinkClick r:id="rId2"/>
                  </a:rPr>
                  <a:t>달팽이</a:t>
                </a:r>
                <a:r>
                  <a:rPr lang="ko-KR" altLang="en-US" dirty="0"/>
                  <a:t>의 배열을 </a:t>
                </a:r>
                <a:r>
                  <a:rPr lang="ko-KR" altLang="en-US" dirty="0" err="1"/>
                  <a:t>전처리합시다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매 순간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b="0" dirty="0"/>
                  <a:t>번째 용사가 서 있는 좌표의 달팽이 배열 값을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라고 합시다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우선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가 작은 순서대로 용사들을 정렬합니다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정렬한 순서대로 용사가 다음으로 이동할 위치를 정하되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다음 순간에 용사가 존재하지 않으면서 달팽이 배열 값이 가장 작은 위치로 이동하도록 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이렇게 하면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b="0" dirty="0"/>
                  <a:t>의 대소관계는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b="0" dirty="0"/>
                  <a:t>배열의 대소관계와 일치하며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매 순간 각 용사의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가 감소합니다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이에 따라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ko-KR" altLang="en-US" dirty="0"/>
                  <a:t>의 값이 감소함을 보이는 것이 가능합니다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많은 참가자께서 이 풀이를 통해 문제를 해결해 주셨습니다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A336FF-37C3-4472-6841-F203EA8E56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081" r="-696" b="-4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922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ADF6A-449A-CB7F-9CF7-B3178E32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참가자의 풀이</a:t>
            </a:r>
          </a:p>
        </p:txBody>
      </p:sp>
      <p:pic>
        <p:nvPicPr>
          <p:cNvPr id="5" name="내용 개체 틀 4" descr="패턴, 다채로움, 예술, 라일락이(가) 표시된 사진&#10;&#10;자동 생성된 설명">
            <a:extLst>
              <a:ext uri="{FF2B5EF4-FFF2-40B4-BE49-F238E27FC236}">
                <a16:creationId xmlns:a16="http://schemas.microsoft.com/office/drawing/2014/main" id="{59DA6875-0204-5700-5939-258E84200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2015331"/>
            <a:ext cx="4676775" cy="3971925"/>
          </a:xfrm>
        </p:spPr>
      </p:pic>
    </p:spTree>
    <p:extLst>
      <p:ext uri="{BB962C8B-B14F-4D97-AF65-F5344CB8AC3E}">
        <p14:creationId xmlns:p14="http://schemas.microsoft.com/office/powerpoint/2010/main" val="4057050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ADF6A-449A-CB7F-9CF7-B3178E32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참가자의 풀이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각 위치의 값은 전처리가 없이도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(1)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ko-KR" altLang="en-US" dirty="0"/>
                  <a:t> 구하는 것이 가능하므로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시간 복잡도 분석에서 </a:t>
                </a:r>
                <a:r>
                  <a:rPr lang="ko-KR" altLang="en-US" dirty="0" err="1"/>
                  <a:t>전처리</a:t>
                </a:r>
                <a:r>
                  <a:rPr lang="ko-KR" altLang="en-US" dirty="0"/>
                  <a:t> 시간은 생략합시다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매 순간 용사들의 배열을 정렬해야 하므로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ko-KR" altLang="en-US" dirty="0"/>
                  <a:t>번의 순간에 대해 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𝐿𝑛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ko-KR" altLang="en-US" b="0" dirty="0"/>
                  <a:t>이 됩니다</a:t>
                </a:r>
                <a:r>
                  <a:rPr lang="en-US" altLang="ko-KR" b="0" dirty="0"/>
                  <a:t>.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ko-KR" altLang="en-US" b="0" dirty="0"/>
                  <a:t>의 값은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1500</m:t>
                    </m:r>
                  </m:oMath>
                </a14:m>
                <a:r>
                  <a:rPr lang="ko-KR" altLang="en-US" b="0" dirty="0"/>
                  <a:t>이므로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이 알고리즘의 실행 시간은 세부적인 구현에 민감할 수 있고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그대로 구현했을 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ko-KR" altLang="en-US" b="0" dirty="0"/>
                  <a:t>초를 넘게 될 수도 있습니다</a:t>
                </a:r>
                <a:r>
                  <a:rPr lang="en-US" altLang="ko-KR" b="0" dirty="0"/>
                  <a:t>. </a:t>
                </a:r>
                <a:r>
                  <a:rPr lang="ko-KR" altLang="en-US" b="0" dirty="0"/>
                  <a:t>이에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다음 슬라이드부터는 이 풀이의 실행 시간을 최적화하는 방법을 제시합니다</a:t>
                </a:r>
                <a:r>
                  <a:rPr lang="en-US" altLang="ko-KR" dirty="0"/>
                  <a:t>.</a:t>
                </a:r>
                <a:endParaRPr lang="en-US" altLang="ko-KR" b="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872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ADF6A-449A-CB7F-9CF7-B3178E32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참가자의 풀이 </a:t>
            </a:r>
            <a:r>
              <a:rPr lang="en-US" altLang="ko-KR" dirty="0"/>
              <a:t>– </a:t>
            </a:r>
            <a:r>
              <a:rPr lang="ko-KR" altLang="en-US" dirty="0"/>
              <a:t>최적화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b="0" dirty="0"/>
                  <a:t>용사들을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에 따라 정렬할 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첫 지시를 시행하기 전에 한 번만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b="0" dirty="0"/>
                  <a:t> </a:t>
                </a:r>
                <a:r>
                  <a:rPr lang="ko-KR" altLang="en-US" b="0" dirty="0"/>
                  <a:t>시간 복잡도로 정렬합시다</a:t>
                </a:r>
                <a:r>
                  <a:rPr lang="en-US" altLang="ko-KR" b="0" dirty="0"/>
                  <a:t>. </a:t>
                </a:r>
                <a:r>
                  <a:rPr lang="ko-KR" altLang="en-US" b="0" dirty="0"/>
                  <a:t>그 이외의 경우에는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정렬을 할 때 삽입 정렬을 사용하는 것이 오히려 병합 정렬 등의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시간 복잡도의 알고리즘보다 더 나을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왜 그럴까요</a:t>
                </a:r>
                <a:r>
                  <a:rPr lang="en-US" altLang="ko-KR" b="0" dirty="0"/>
                  <a:t>?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434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ADF6A-449A-CB7F-9CF7-B3178E32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참가자의 풀이 </a:t>
            </a:r>
            <a:r>
              <a:rPr lang="en-US" altLang="ko-KR" dirty="0"/>
              <a:t>– </a:t>
            </a:r>
            <a:r>
              <a:rPr lang="ko-KR" altLang="en-US" dirty="0"/>
              <a:t>최적화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b="0" dirty="0"/>
                  <a:t>삽입 정렬은 </a:t>
                </a:r>
                <a:r>
                  <a:rPr lang="en-US" altLang="ko-KR" b="0" dirty="0"/>
                  <a:t>adaptive</a:t>
                </a:r>
                <a:r>
                  <a:rPr lang="ko-KR" altLang="en-US" b="0" dirty="0"/>
                  <a:t>한 성질을 가지는 정렬 알고리즘입니다</a:t>
                </a:r>
                <a:r>
                  <a:rPr lang="en-US" altLang="ko-KR" b="0" dirty="0"/>
                  <a:t>. </a:t>
                </a:r>
                <a:r>
                  <a:rPr lang="ko-KR" altLang="en-US" b="0" dirty="0"/>
                  <a:t>즉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정렬해야 하는 배열이 이미 정렬된 상태와 가깝다면</a:t>
                </a:r>
                <a:r>
                  <a:rPr lang="en-US" altLang="ko-KR" b="0" dirty="0"/>
                  <a:t>, </a:t>
                </a:r>
                <a:r>
                  <a:rPr lang="ko-KR" altLang="en-US" dirty="0"/>
                  <a:t>최악</a:t>
                </a:r>
                <a:r>
                  <a:rPr lang="ko-KR" altLang="en-US" b="0" dirty="0"/>
                  <a:t> 시간 복잡도보다 더 빠른 시간에 정렬할 수도 있습니다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삽입 정렬의 경우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배열의 반전수가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일</m:t>
                    </m:r>
                  </m:oMath>
                </a14:m>
                <a:r>
                  <a:rPr lang="en-US" altLang="ko-KR" b="0" dirty="0"/>
                  <a:t> </a:t>
                </a:r>
                <a:r>
                  <a:rPr lang="ko-KR" altLang="en-US" b="0" dirty="0"/>
                  <a:t>때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라</m:t>
                    </m:r>
                  </m:oMath>
                </a14:m>
                <a:r>
                  <a:rPr lang="ko-KR" altLang="en-US" b="0" dirty="0"/>
                  <a:t>고 할 수 있습니다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그런데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우리는 이미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en-US" altLang="ko-KR" b="0" dirty="0"/>
                  <a:t> </a:t>
                </a:r>
                <a:r>
                  <a:rPr lang="ko-KR" altLang="en-US" b="0" dirty="0"/>
                  <a:t>낮은 용사에게 더 낮은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b="0" dirty="0"/>
                  <a:t> </a:t>
                </a:r>
                <a:r>
                  <a:rPr lang="ko-KR" altLang="en-US" b="0" dirty="0"/>
                  <a:t>배정해 주고 있으므로</a:t>
                </a:r>
                <a:r>
                  <a:rPr lang="en-US" altLang="ko-KR" b="0" dirty="0"/>
                  <a:t>, </a:t>
                </a:r>
                <a:r>
                  <a:rPr lang="ko-KR" altLang="en-US" dirty="0"/>
                  <a:t>순서가 바뀐 용사는 많지 않다고 전제할 수 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즉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b="0" dirty="0"/>
                  <a:t>라고 전제할 수 있습니다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 전제가 성립할 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정렬의 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b="0" dirty="0"/>
                  <a:t>이 됩니다</a:t>
                </a:r>
                <a:r>
                  <a:rPr lang="en-US" altLang="ko-KR" b="0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61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ADF6A-449A-CB7F-9CF7-B3178E32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참가자의 풀이 </a:t>
            </a:r>
            <a:r>
              <a:rPr lang="en-US" altLang="ko-KR" dirty="0"/>
              <a:t>– </a:t>
            </a:r>
            <a:r>
              <a:rPr lang="ko-KR" altLang="en-US" dirty="0"/>
              <a:t>최적화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/>
                  <a:t>또한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용사가 다음 순간에 어떤 칸을 </a:t>
                </a:r>
                <a:r>
                  <a:rPr lang="ko-KR" altLang="en-US" dirty="0" err="1"/>
                  <a:t>차지하는지의</a:t>
                </a:r>
                <a:r>
                  <a:rPr lang="ko-KR" altLang="en-US" dirty="0"/>
                  <a:t> 여부를 확인하기 위해서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b="0" dirty="0"/>
                  <a:t> </a:t>
                </a:r>
                <a:r>
                  <a:rPr lang="ko-KR" altLang="en-US" b="0" dirty="0"/>
                  <a:t>시간 복잡도의 자료구조를 사용하지 않아도 됩니다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용사의 좌표는 배열의 인덱스로 저장 가능한 크기이기 때문에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용사의 존재 여부 자체를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차원 배열로 표현할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단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이 경우 용사의 존재 여부를 초기화하는 것이 다소 난감할 수 있습니다</a:t>
                </a:r>
                <a:r>
                  <a:rPr lang="en-US" altLang="ko-KR" b="0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20F7BFC-66A0-6EC3-93F7-1E7987F1F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08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E40D32-63AC-5159-3823-41621798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A2 – </a:t>
            </a:r>
            <a:r>
              <a:rPr lang="ko-KR" altLang="en-US" dirty="0"/>
              <a:t>참가자의 풀이 </a:t>
            </a:r>
            <a:r>
              <a:rPr lang="en-US" altLang="ko-KR" dirty="0"/>
              <a:t>– </a:t>
            </a:r>
            <a:r>
              <a:rPr lang="ko-KR" altLang="en-US" dirty="0"/>
              <a:t>최적화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0B3C075-87AA-D9C3-D66C-E6CA72559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순서와 상관없이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용사가 존재하는 위치를 모두 담는 자료구조를 함께 관리합시다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이 자료구조가 존재한다면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현재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명</m:t>
                    </m:r>
                  </m:oMath>
                </a14:m>
                <a:r>
                  <a:rPr lang="ko-KR" altLang="en-US" b="0" dirty="0"/>
                  <a:t>의 용사가 존재할 때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다음 순간의 초기화도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b="0" dirty="0"/>
                  <a:t>에 처리할 </a:t>
                </a:r>
                <a:r>
                  <a:rPr lang="ko-KR" altLang="en-US" dirty="0"/>
                  <a:t>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이러한 </a:t>
                </a:r>
                <a:r>
                  <a:rPr lang="ko-KR" altLang="en-US" dirty="0"/>
                  <a:t>자료구조로는 스택이나 큐를 사용할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이로써 시간 복잡도에서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ko-KR" b="0" dirty="0"/>
                  <a:t> </a:t>
                </a:r>
                <a:r>
                  <a:rPr lang="ko-KR" altLang="en-US" b="0" dirty="0"/>
                  <a:t>계수를 제거할 수 있으며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새로운 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입</m:t>
                    </m:r>
                  </m:oMath>
                </a14:m>
                <a:r>
                  <a:rPr lang="ko-KR" altLang="en-US" b="0" dirty="0"/>
                  <a:t>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dirty="0"/>
                  <a:t>이러한 최적화에 따라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실행 시간은 </a:t>
                </a:r>
                <a:r>
                  <a:rPr lang="en-US" altLang="ko-KR" dirty="0"/>
                  <a:t>C++ </a:t>
                </a:r>
                <a:r>
                  <a:rPr lang="ko-KR" altLang="en-US" dirty="0"/>
                  <a:t>기준 </a:t>
                </a:r>
                <a:r>
                  <a:rPr lang="en-US" altLang="ko-KR" dirty="0"/>
                  <a:t>576ms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84ms</a:t>
                </a:r>
                <a:r>
                  <a:rPr lang="ko-KR" altLang="en-US" dirty="0">
                    <a:sym typeface="Wingdings" panose="05000000000000000000" pitchFamily="2" charset="2"/>
                  </a:rPr>
                  <a:t>로 감소합니다</a:t>
                </a:r>
                <a:r>
                  <a:rPr lang="en-US" altLang="ko-KR" dirty="0">
                    <a:sym typeface="Wingdings" panose="05000000000000000000" pitchFamily="2" charset="2"/>
                  </a:rPr>
                  <a:t>.</a:t>
                </a:r>
                <a:endParaRPr lang="en-US" altLang="ko-KR" b="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0B3C075-87AA-D9C3-D66C-E6CA72559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38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E41AAEC7-F89A-3873-3801-F3A6913FB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49D1405B-3A47-69B0-2EDE-6FB067FCF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 for participating!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97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CECDC2-1CD1-F0D5-753C-2CC584A1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A1. SAVE the World (Small)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F46445-FCD1-AFE2-6717-188E575C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의도한 난이도</a:t>
            </a:r>
            <a:r>
              <a:rPr lang="en-US" altLang="ko-KR" dirty="0"/>
              <a:t>: </a:t>
            </a:r>
            <a:r>
              <a:rPr lang="en-US" altLang="ko-KR" b="1" dirty="0">
                <a:solidFill>
                  <a:srgbClr val="EC9A00"/>
                </a:solidFill>
              </a:rPr>
              <a:t>Gold</a:t>
            </a:r>
          </a:p>
          <a:p>
            <a:r>
              <a:rPr lang="ko-KR" altLang="en-US" dirty="0"/>
              <a:t>점수 분포</a:t>
            </a:r>
            <a:endParaRPr lang="en-US" altLang="ko-KR" dirty="0"/>
          </a:p>
          <a:p>
            <a:pPr lvl="1"/>
            <a:r>
              <a:rPr lang="ko-KR" altLang="en-US" dirty="0"/>
              <a:t>만점</a:t>
            </a:r>
            <a:r>
              <a:rPr lang="en-US" altLang="ko-KR" dirty="0"/>
              <a:t>: 85</a:t>
            </a:r>
            <a:r>
              <a:rPr lang="ko-KR" altLang="en-US" dirty="0"/>
              <a:t>명</a:t>
            </a:r>
            <a:endParaRPr lang="en-US" altLang="ko-KR" dirty="0"/>
          </a:p>
          <a:p>
            <a:pPr lvl="1"/>
            <a:r>
              <a:rPr lang="ko-KR" altLang="en-US" dirty="0"/>
              <a:t>부분 점수</a:t>
            </a:r>
            <a:r>
              <a:rPr lang="en-US" altLang="ko-KR" dirty="0"/>
              <a:t>: 14</a:t>
            </a:r>
            <a:r>
              <a:rPr lang="ko-KR" altLang="en-US" dirty="0"/>
              <a:t>명</a:t>
            </a:r>
            <a:endParaRPr lang="en-US" altLang="ko-KR" dirty="0"/>
          </a:p>
          <a:p>
            <a:r>
              <a:rPr lang="ko-KR" altLang="en-US" dirty="0"/>
              <a:t>태그</a:t>
            </a:r>
            <a:r>
              <a:rPr lang="en-US" altLang="ko-KR" dirty="0"/>
              <a:t>: implementation, constructive, </a:t>
            </a:r>
            <a:r>
              <a:rPr lang="en-US" altLang="ko-KR" dirty="0" err="1"/>
              <a:t>ad_hoc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511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E12DE1-7A47-52B0-F107-B54945D2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A1. SAVE the World (Small) – </a:t>
            </a:r>
            <a:r>
              <a:rPr lang="ko-KR" altLang="en-US" dirty="0"/>
              <a:t>제약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04E38EE-C277-744F-8922-9C69359FE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≤500</m:t>
                    </m:r>
                  </m:oMath>
                </a14:m>
                <a:endParaRPr lang="en-US" altLang="ko-KR" b="0" dirty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−15≤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endParaRPr lang="en-US" altLang="ko-KR" b="0" dirty="0"/>
              </a:p>
              <a:p>
                <a:r>
                  <a:rPr lang="ko-KR" altLang="en-US" dirty="0"/>
                  <a:t>가능한 좌표의 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31×31−1=960</m:t>
                    </m:r>
                  </m:oMath>
                </a14:m>
                <a:r>
                  <a:rPr lang="ko-KR" altLang="en-US" b="0" dirty="0"/>
                  <a:t>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으</m:t>
                    </m:r>
                  </m:oMath>
                </a14:m>
                <a:r>
                  <a:rPr lang="ko-KR" altLang="en-US" b="0" dirty="0"/>
                  <a:t>로 나누면</a:t>
                </a:r>
                <a:br>
                  <a:rPr lang="en-US" altLang="ko-KR" b="0" dirty="0"/>
                </a:br>
                <a:r>
                  <a:rPr lang="ko-KR" altLang="en-US" b="0" dirty="0"/>
                  <a:t>약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52%</m:t>
                    </m:r>
                  </m:oMath>
                </a14:m>
                <a:r>
                  <a:rPr lang="ko-KR" altLang="en-US" b="0" dirty="0"/>
                  <a:t>의 밀도를 가짐을 계산할 수 있으므로</a:t>
                </a:r>
                <a:r>
                  <a:rPr lang="en-US" altLang="ko-KR" b="0" dirty="0"/>
                  <a:t>,</a:t>
                </a:r>
                <a:br>
                  <a:rPr lang="en-US" altLang="ko-KR" b="0" dirty="0"/>
                </a:br>
                <a:r>
                  <a:rPr lang="ko-KR" altLang="en-US" dirty="0"/>
                  <a:t>상당히 </a:t>
                </a:r>
                <a:r>
                  <a:rPr lang="en-US" altLang="ko-KR" dirty="0"/>
                  <a:t>dense</a:t>
                </a:r>
                <a:r>
                  <a:rPr lang="ko-KR" altLang="en-US" dirty="0"/>
                  <a:t>한 무작위 데이터가 존재함을 추정할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b="0" dirty="0"/>
                  <a:t>본 문제를 만점으로 해결하기 위해서는</a:t>
                </a:r>
                <a:r>
                  <a:rPr lang="en-US" altLang="ko-KR" b="0" dirty="0"/>
                  <a:t>,</a:t>
                </a:r>
                <a:br>
                  <a:rPr lang="en-US" altLang="ko-KR" dirty="0"/>
                </a:br>
                <a:r>
                  <a:rPr lang="ko-KR" altLang="en-US" dirty="0"/>
                  <a:t>조건을 만족하는 해가 </a:t>
                </a:r>
                <a:r>
                  <a:rPr lang="en-US" altLang="ko-KR" dirty="0"/>
                  <a:t>“</a:t>
                </a:r>
                <a:r>
                  <a:rPr lang="ko-KR" altLang="en-US" dirty="0"/>
                  <a:t>항상 존재함</a:t>
                </a:r>
                <a:r>
                  <a:rPr lang="en-US" altLang="ko-KR" dirty="0"/>
                  <a:t>”</a:t>
                </a:r>
                <a:r>
                  <a:rPr lang="ko-KR" altLang="en-US" dirty="0"/>
                  <a:t>을 증명해야 합니다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04E38EE-C277-744F-8922-9C69359FE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52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2C598-BB22-6A14-57D8-FA9F49EF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운영진의 풀이 </a:t>
            </a:r>
            <a:r>
              <a:rPr lang="en-US" altLang="ko-KR" dirty="0"/>
              <a:t>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AD31977-D2A3-DE41-BE92-EF279ADA4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에서 출발하여 모든 정수 좌표를 한 번씩 지나가는 무한한 경로가 존재할까요</a:t>
                </a:r>
                <a:r>
                  <a:rPr lang="en-US" altLang="ko-KR" dirty="0"/>
                  <a:t>?</a:t>
                </a:r>
              </a:p>
              <a:p>
                <a:r>
                  <a:rPr lang="ko-KR" altLang="en-US" dirty="0"/>
                  <a:t>다음과 같은 경로를 생각합시다</a:t>
                </a:r>
                <a:r>
                  <a:rPr lang="en-US" altLang="ko-KR" dirty="0"/>
                  <a:t>.</a:t>
                </a:r>
              </a:p>
              <a:p>
                <a:r>
                  <a:rPr lang="en-US" altLang="ko-KR" dirty="0">
                    <a:hlinkClick r:id="rId2"/>
                  </a:rPr>
                  <a:t>BOJ 1913: </a:t>
                </a:r>
                <a:r>
                  <a:rPr lang="ko-KR" altLang="en-US" dirty="0">
                    <a:hlinkClick r:id="rId2"/>
                  </a:rPr>
                  <a:t>달팽이</a:t>
                </a:r>
                <a:r>
                  <a:rPr lang="ko-KR" altLang="en-US" dirty="0"/>
                  <a:t>에서 모든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dirty="0"/>
                  <a:t>와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ko-KR" altLang="en-US" dirty="0"/>
                  <a:t>을 연결하는 경로를 만들 수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모든 용사가 이 경로를 따라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으로 이동한다면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항상 정당한 지시가 됩니다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왜 그럴까요</a:t>
                </a:r>
                <a:r>
                  <a:rPr lang="en-US" altLang="ko-KR" dirty="0"/>
                  <a:t>?</a:t>
                </a:r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AD31977-D2A3-DE41-BE92-EF279ADA4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08526D-3A4B-A22A-D437-2FF376822F52}"/>
              </a:ext>
            </a:extLst>
          </p:cNvPr>
          <p:cNvSpPr txBox="1"/>
          <p:nvPr/>
        </p:nvSpPr>
        <p:spPr>
          <a:xfrm>
            <a:off x="5637829" y="29732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212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BBA32-B5A9-2A3E-455D-DEEB1C4B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운영진의 풀이 </a:t>
            </a:r>
            <a:r>
              <a:rPr lang="en-US" altLang="ko-KR" dirty="0"/>
              <a:t>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9D06990-98B2-533B-9ED8-CCA117701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각 좌표에 적힌 값이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b="0" dirty="0"/>
                  <a:t>일 때</a:t>
                </a:r>
                <a:r>
                  <a:rPr lang="en-US" altLang="ko-KR" b="0" dirty="0"/>
                  <a:t>, </a:t>
                </a:r>
                <a:r>
                  <a:rPr lang="ko-KR" altLang="en-US" b="0" dirty="0"/>
                  <a:t>용사는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b="0" dirty="0"/>
                  <a:t>번째 순간에 도착합니다</a:t>
                </a:r>
                <a:r>
                  <a:rPr lang="en-US" altLang="ko-KR" dirty="0"/>
                  <a:t>.</a:t>
                </a:r>
                <a:br>
                  <a:rPr lang="en-US" altLang="ko-KR" dirty="0"/>
                </a:b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b="0" dirty="0"/>
                  <a:t>는 고유하므로</a:t>
                </a:r>
                <a:r>
                  <a:rPr lang="en-US" altLang="ko-KR" b="0" dirty="0"/>
                  <a:t>,</a:t>
                </a:r>
                <a:r>
                  <a:rPr lang="ko-KR" altLang="en-US" b="0" dirty="0"/>
                  <a:t> 모든 용사는 서로 다른 순간에 도착합니다</a:t>
                </a:r>
                <a:r>
                  <a:rPr lang="en-US" altLang="ko-KR" b="0" dirty="0"/>
                  <a:t>.</a:t>
                </a:r>
              </a:p>
              <a:p>
                <a:r>
                  <a:rPr lang="ko-KR" altLang="en-US" b="0" dirty="0"/>
                  <a:t>경로에는 사이클이 없으므로 모든 용사는 각 칸을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ko-KR" altLang="en-US" b="0" dirty="0"/>
                  <a:t>번만</a:t>
                </a:r>
                <a:br>
                  <a:rPr lang="en-US" altLang="ko-KR" b="0" dirty="0"/>
                </a:br>
                <a:r>
                  <a:rPr lang="ko-KR" altLang="en-US" b="0" dirty="0"/>
                  <a:t>방문하게 됩니다</a:t>
                </a:r>
                <a:r>
                  <a:rPr lang="en-US" altLang="ko-KR" b="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dirty="0"/>
                  <a:t>가 적혀 있는 칸에서 출발한 용사는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ko-KR" altLang="en-US" b="0" dirty="0"/>
                  <a:t>번째 </a:t>
                </a:r>
                <a:r>
                  <a:rPr lang="ko-KR" altLang="en-US" dirty="0"/>
                  <a:t>순간에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ko-KR" altLang="en-US" b="0" dirty="0"/>
                  <a:t>가 적힌 칸에 있게 됩니다</a:t>
                </a:r>
                <a:r>
                  <a:rPr lang="en-US" altLang="ko-KR" b="0" dirty="0"/>
                  <a:t>.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dirty="0"/>
                  <a:t>는 고유하므로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모든 용사는 매 순간에 서로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다른 칸에 있게 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따라서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모든 용사가 이 경로를 따른다면 정당한 지시가 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많은 참가자께서 이 풀이로 문제를 해결해 주셨습니다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9D06990-98B2-533B-9ED8-CCA117701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39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BBA32-B5A9-2A3E-455D-DEEB1C4B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운영진의 풀이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5" name="내용 개체 틀 4" descr="패턴, 라일락, 직사각형, 다채로움이(가) 표시된 사진&#10;&#10;자동 생성된 설명">
            <a:extLst>
              <a:ext uri="{FF2B5EF4-FFF2-40B4-BE49-F238E27FC236}">
                <a16:creationId xmlns:a16="http://schemas.microsoft.com/office/drawing/2014/main" id="{EE572B53-9A7E-70AF-9229-FD7E90E3D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7" y="2453481"/>
            <a:ext cx="3095625" cy="3095625"/>
          </a:xfrm>
        </p:spPr>
      </p:pic>
    </p:spTree>
    <p:extLst>
      <p:ext uri="{BB962C8B-B14F-4D97-AF65-F5344CB8AC3E}">
        <p14:creationId xmlns:p14="http://schemas.microsoft.com/office/powerpoint/2010/main" val="96366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BBA32-B5A9-2A3E-455D-DEEB1C4B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A1 – </a:t>
            </a:r>
            <a:r>
              <a:rPr lang="ko-KR" altLang="en-US" dirty="0"/>
              <a:t>운영진의 풀이 </a:t>
            </a:r>
            <a:r>
              <a:rPr lang="en-US" altLang="ko-KR" dirty="0"/>
              <a:t>2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9D06990-98B2-533B-9ED8-CCA117701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@wapas</a:t>
                </a:r>
                <a:r>
                  <a:rPr lang="ko-KR" altLang="en-US" dirty="0"/>
                  <a:t>님은 다음과 같은 풀이를 사용했습니다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모든 용사가 동시에 왼쪽으로 이동하기 시작합니다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일정 시간 후에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의 오른쪽에 있었던 용사는 모두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에 도착한 상태가 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 시점부터 순서대로 대열 오른쪽 끝에서 한 </a:t>
                </a:r>
                <a:r>
                  <a:rPr lang="ko-KR" altLang="en-US" dirty="0" err="1"/>
                  <a:t>줄씩</a:t>
                </a:r>
                <a:r>
                  <a:rPr lang="ko-KR" altLang="en-US" dirty="0"/>
                  <a:t> 대열의 반대 방향으로 돌아서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ko-KR" altLang="en-US" dirty="0"/>
                  <a:t>으로 진행하도록 합니다</a:t>
                </a:r>
                <a:r>
                  <a:rPr lang="en-US" altLang="ko-KR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으</m:t>
                    </m:r>
                  </m:oMath>
                </a14:m>
                <a:r>
                  <a:rPr lang="ko-KR" altLang="en-US" dirty="0"/>
                  <a:t>로 진입할 때에는 기존의 경로와 만나지 않도록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ko-KR" altLang="en-US" dirty="0"/>
                  <a:t>의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오른쪽으로 진입하도록 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이렇게 하면 조건을 만족하는 정당한 지시가 됩니다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9D06990-98B2-533B-9ED8-CCA117701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8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2170</Words>
  <Application>Microsoft Office PowerPoint</Application>
  <PresentationFormat>와이드스크린</PresentationFormat>
  <Paragraphs>176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2" baseType="lpstr">
      <vt:lpstr>맑은 고딕</vt:lpstr>
      <vt:lpstr>Arial</vt:lpstr>
      <vt:lpstr>Cambria Math</vt:lpstr>
      <vt:lpstr>Office 테마</vt:lpstr>
      <vt:lpstr>제2회 흐즈로컵</vt:lpstr>
      <vt:lpstr>목차</vt:lpstr>
      <vt:lpstr>Credit</vt:lpstr>
      <vt:lpstr>A1. SAVE the World (Small)</vt:lpstr>
      <vt:lpstr>A1. SAVE the World (Small) – 제약</vt:lpstr>
      <vt:lpstr>A1 – 운영진의 풀이 1</vt:lpstr>
      <vt:lpstr>A1 – 운영진의 풀이 1</vt:lpstr>
      <vt:lpstr>A1 – 운영진의 풀이 1</vt:lpstr>
      <vt:lpstr>A1 – 운영진의 풀이 2</vt:lpstr>
      <vt:lpstr>A1 – 운영진의 풀이 2</vt:lpstr>
      <vt:lpstr>A1 – 참가자의 풀이 1</vt:lpstr>
      <vt:lpstr>A1 – 참가자의 풀이 2</vt:lpstr>
      <vt:lpstr>A1 – 참가자의 풀이 2</vt:lpstr>
      <vt:lpstr>A1 – 참가자의 풀이 3</vt:lpstr>
      <vt:lpstr>A2 – SAVE the World (Large)</vt:lpstr>
      <vt:lpstr>A2 – 제약 설명</vt:lpstr>
      <vt:lpstr>A2 – 제약 설명</vt:lpstr>
      <vt:lpstr>A2 – 부분점수를 받는 방법 1</vt:lpstr>
      <vt:lpstr>A2 – 부분점수를 받는 방법 1</vt:lpstr>
      <vt:lpstr>A2 – 부분점수를 받는 방법 1</vt:lpstr>
      <vt:lpstr>A2 – 부분점수를 받는 방법 2</vt:lpstr>
      <vt:lpstr>A2 – 부분점수를 받는 방법 2</vt:lpstr>
      <vt:lpstr>A2 – 부분점수를 받는 방법 2</vt:lpstr>
      <vt:lpstr>A2 – 부분점수를 받는 방법 3</vt:lpstr>
      <vt:lpstr>A2 – 부분점수를 받는 방법 3</vt:lpstr>
      <vt:lpstr>A2 – 부분점수를 받는 방법 4</vt:lpstr>
      <vt:lpstr>A2 – 부분점수를 받는 방법 4</vt:lpstr>
      <vt:lpstr>A2 – 부분점수를 받는 방법 4</vt:lpstr>
      <vt:lpstr>A2 – 운영진의 풀이</vt:lpstr>
      <vt:lpstr>A2 – 운영진의 풀이</vt:lpstr>
      <vt:lpstr>A2 – 참가자의 풀이</vt:lpstr>
      <vt:lpstr>A2 – 참가자의 풀이</vt:lpstr>
      <vt:lpstr>A2 – 참가자의 풀이</vt:lpstr>
      <vt:lpstr>A2 – 참가자의 풀이 – 최적화</vt:lpstr>
      <vt:lpstr>A2 – 참가자의 풀이 – 최적화</vt:lpstr>
      <vt:lpstr>A2 – 참가자의 풀이 – 최적화</vt:lpstr>
      <vt:lpstr>A2 – 참가자의 풀이 – 최적화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</dc:title>
  <dc:creator>Matthew Roh</dc:creator>
  <cp:lastModifiedBy>Matthew Roh</cp:lastModifiedBy>
  <cp:revision>1</cp:revision>
  <dcterms:created xsi:type="dcterms:W3CDTF">2023-08-24T12:07:34Z</dcterms:created>
  <dcterms:modified xsi:type="dcterms:W3CDTF">2023-08-29T17:03:41Z</dcterms:modified>
</cp:coreProperties>
</file>